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4" r:id="rId18"/>
    <p:sldId id="275" r:id="rId19"/>
    <p:sldId id="276" r:id="rId20"/>
    <p:sldId id="277" r:id="rId21"/>
    <p:sldId id="278" r:id="rId22"/>
  </p:sldIdLst>
  <p:sldSz cx="10693400" cy="7562850"/>
  <p:notesSz cx="10693400" cy="756285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1350" y="6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326233" y="1512480"/>
            <a:ext cx="6040932" cy="3683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5/6/2020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050" b="0" i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5/6/2020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5/6/2020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2"/>
            <a:ext cx="10692001" cy="75599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8989290" y="6512566"/>
            <a:ext cx="1357196" cy="4114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5/6/2020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5/6/2020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90430" y="683704"/>
            <a:ext cx="4111625" cy="12172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209190" y="2088068"/>
            <a:ext cx="5923915" cy="41840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50" b="0" i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5/6/2020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400183" y="495122"/>
            <a:ext cx="4104640" cy="929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500" dirty="0">
                <a:latin typeface="Trebuchet MS"/>
                <a:cs typeface="Trebuchet MS"/>
              </a:rPr>
              <a:t> </a:t>
            </a:r>
            <a:r>
              <a:rPr lang="pl-PL" sz="2500" dirty="0">
                <a:latin typeface="Trebuchet MS"/>
                <a:cs typeface="Trebuchet MS"/>
              </a:rPr>
              <a:t>C</a:t>
            </a:r>
            <a:r>
              <a:rPr sz="2500" dirty="0" err="1">
                <a:latin typeface="Trebuchet MS"/>
                <a:cs typeface="Trebuchet MS"/>
              </a:rPr>
              <a:t>ytat</a:t>
            </a:r>
            <a:r>
              <a:rPr lang="pl-PL" sz="2500" dirty="0">
                <a:latin typeface="Trebuchet MS"/>
                <a:cs typeface="Trebuchet MS"/>
              </a:rPr>
              <a:t>y</a:t>
            </a:r>
            <a:endParaRPr sz="2500" dirty="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160"/>
              </a:spcBef>
            </a:pPr>
            <a:r>
              <a:rPr sz="3300" dirty="0"/>
              <a:t>słynnych pisarzy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660900" y="1379042"/>
            <a:ext cx="1905000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dirty="0">
                <a:solidFill>
                  <a:srgbClr val="FFFFFF"/>
                </a:solidFill>
                <a:latin typeface="Times New Roman"/>
                <a:cs typeface="Times New Roman"/>
              </a:rPr>
              <a:t>o książkach</a:t>
            </a:r>
            <a:endParaRPr sz="25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FFD96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908300" y="754266"/>
            <a:ext cx="6897078" cy="537955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536065" marR="5080" indent="-1524000" algn="r">
              <a:lnSpc>
                <a:spcPct val="100800"/>
              </a:lnSpc>
              <a:spcBef>
                <a:spcPts val="60"/>
              </a:spcBef>
            </a:pPr>
            <a:r>
              <a:rPr sz="4300" kern="0" dirty="0">
                <a:solidFill>
                  <a:srgbClr val="524E4C"/>
                </a:solidFill>
                <a:latin typeface="Arial"/>
                <a:cs typeface="Arial"/>
              </a:rPr>
              <a:t>Wszystkie dobre książki </a:t>
            </a:r>
            <a:r>
              <a:rPr sz="4300" kern="0" dirty="0" err="1">
                <a:solidFill>
                  <a:srgbClr val="524E4C"/>
                </a:solidFill>
                <a:latin typeface="Arial"/>
                <a:cs typeface="Arial"/>
              </a:rPr>
              <a:t>mają</a:t>
            </a:r>
            <a:r>
              <a:rPr sz="4300" kern="0" dirty="0">
                <a:solidFill>
                  <a:srgbClr val="524E4C"/>
                </a:solidFill>
                <a:latin typeface="Arial"/>
                <a:cs typeface="Arial"/>
              </a:rPr>
              <a:t> </a:t>
            </a:r>
            <a:r>
              <a:rPr sz="4300" kern="0" dirty="0" err="1">
                <a:solidFill>
                  <a:srgbClr val="524E4C"/>
                </a:solidFill>
                <a:latin typeface="Arial"/>
                <a:cs typeface="Arial"/>
              </a:rPr>
              <a:t>jedną</a:t>
            </a:r>
            <a:r>
              <a:rPr sz="4300" kern="0" dirty="0">
                <a:solidFill>
                  <a:srgbClr val="524E4C"/>
                </a:solidFill>
                <a:latin typeface="Arial"/>
                <a:cs typeface="Arial"/>
              </a:rPr>
              <a:t> cechę wspólną: </a:t>
            </a:r>
            <a:r>
              <a:rPr sz="4300" kern="0" dirty="0" err="1">
                <a:solidFill>
                  <a:srgbClr val="524E4C"/>
                </a:solidFill>
                <a:latin typeface="Arial"/>
                <a:cs typeface="Arial"/>
              </a:rPr>
              <a:t>są</a:t>
            </a:r>
            <a:r>
              <a:rPr sz="4300" kern="0" dirty="0">
                <a:solidFill>
                  <a:srgbClr val="524E4C"/>
                </a:solidFill>
                <a:latin typeface="Arial"/>
                <a:cs typeface="Arial"/>
              </a:rPr>
              <a:t> prawdziwsze,</a:t>
            </a:r>
            <a:endParaRPr sz="4300" kern="0" dirty="0">
              <a:latin typeface="Arial"/>
              <a:cs typeface="Arial"/>
            </a:endParaRPr>
          </a:p>
          <a:p>
            <a:pPr marL="2755900" marR="5080" indent="-1106805" algn="r">
              <a:lnSpc>
                <a:spcPct val="100800"/>
              </a:lnSpc>
            </a:pPr>
            <a:r>
              <a:rPr sz="4300" kern="0" dirty="0">
                <a:solidFill>
                  <a:srgbClr val="524E4C"/>
                </a:solidFill>
                <a:latin typeface="Arial"/>
                <a:cs typeface="Arial"/>
              </a:rPr>
              <a:t>niż gdyby wydarzyły  się faktycznie.</a:t>
            </a:r>
            <a:endParaRPr sz="4300" kern="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4550" kern="0" dirty="0">
              <a:latin typeface="Arial"/>
              <a:cs typeface="Arial"/>
            </a:endParaRPr>
          </a:p>
          <a:p>
            <a:pPr marL="1825625">
              <a:lnSpc>
                <a:spcPct val="100000"/>
              </a:lnSpc>
            </a:pPr>
            <a:r>
              <a:rPr sz="4300" kern="0" dirty="0">
                <a:solidFill>
                  <a:srgbClr val="524E4C"/>
                </a:solidFill>
                <a:latin typeface="Times New Roman"/>
                <a:cs typeface="Times New Roman"/>
              </a:rPr>
              <a:t>Ernest Hemingway</a:t>
            </a:r>
            <a:endParaRPr sz="4300" kern="0" dirty="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903605"/>
            <a:ext cx="4680585" cy="6656705"/>
            <a:chOff x="0" y="903605"/>
            <a:chExt cx="4680585" cy="6656705"/>
          </a:xfrm>
        </p:grpSpPr>
        <p:sp>
          <p:nvSpPr>
            <p:cNvPr id="5" name="object 5"/>
            <p:cNvSpPr/>
            <p:nvPr/>
          </p:nvSpPr>
          <p:spPr>
            <a:xfrm>
              <a:off x="1" y="903605"/>
              <a:ext cx="4680585" cy="6656705"/>
            </a:xfrm>
            <a:custGeom>
              <a:avLst/>
              <a:gdLst/>
              <a:ahLst/>
              <a:cxnLst/>
              <a:rect l="l" t="t" r="r" b="b"/>
              <a:pathLst>
                <a:path w="4680585" h="6656705">
                  <a:moveTo>
                    <a:pt x="2825991" y="0"/>
                  </a:moveTo>
                  <a:lnTo>
                    <a:pt x="971994" y="0"/>
                  </a:lnTo>
                  <a:lnTo>
                    <a:pt x="0" y="908888"/>
                  </a:lnTo>
                  <a:lnTo>
                    <a:pt x="0" y="6656400"/>
                  </a:lnTo>
                  <a:lnTo>
                    <a:pt x="4403331" y="6656400"/>
                  </a:lnTo>
                  <a:lnTo>
                    <a:pt x="3617988" y="5288394"/>
                  </a:lnTo>
                  <a:lnTo>
                    <a:pt x="4445990" y="3848404"/>
                  </a:lnTo>
                  <a:lnTo>
                    <a:pt x="4680000" y="1673999"/>
                  </a:lnTo>
                  <a:lnTo>
                    <a:pt x="2825991" y="0"/>
                  </a:lnTo>
                  <a:close/>
                </a:path>
              </a:pathLst>
            </a:custGeom>
            <a:solidFill>
              <a:srgbClr val="E5C1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1044005"/>
              <a:ext cx="4320006" cy="65160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E6829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-2" y="1800009"/>
            <a:ext cx="6229350" cy="5760085"/>
            <a:chOff x="-2" y="1800009"/>
            <a:chExt cx="6229350" cy="5760085"/>
          </a:xfrm>
        </p:grpSpPr>
        <p:sp>
          <p:nvSpPr>
            <p:cNvPr id="4" name="object 4"/>
            <p:cNvSpPr/>
            <p:nvPr/>
          </p:nvSpPr>
          <p:spPr>
            <a:xfrm>
              <a:off x="-2" y="1800009"/>
              <a:ext cx="6229350" cy="5760085"/>
            </a:xfrm>
            <a:custGeom>
              <a:avLst/>
              <a:gdLst/>
              <a:ahLst/>
              <a:cxnLst/>
              <a:rect l="l" t="t" r="r" b="b"/>
              <a:pathLst>
                <a:path w="6229350" h="5760084">
                  <a:moveTo>
                    <a:pt x="2232012" y="0"/>
                  </a:moveTo>
                  <a:lnTo>
                    <a:pt x="720001" y="1206004"/>
                  </a:lnTo>
                  <a:lnTo>
                    <a:pt x="1026007" y="3448799"/>
                  </a:lnTo>
                  <a:lnTo>
                    <a:pt x="0" y="4271327"/>
                  </a:lnTo>
                  <a:lnTo>
                    <a:pt x="0" y="5759996"/>
                  </a:lnTo>
                  <a:lnTo>
                    <a:pt x="6228918" y="5759996"/>
                  </a:lnTo>
                  <a:lnTo>
                    <a:pt x="5868009" y="3923995"/>
                  </a:lnTo>
                  <a:lnTo>
                    <a:pt x="4662004" y="3157474"/>
                  </a:lnTo>
                  <a:lnTo>
                    <a:pt x="4913998" y="828001"/>
                  </a:lnTo>
                  <a:lnTo>
                    <a:pt x="2232012" y="0"/>
                  </a:lnTo>
                  <a:close/>
                </a:path>
              </a:pathLst>
            </a:custGeom>
            <a:solidFill>
              <a:srgbClr val="D074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62001" y="2354948"/>
              <a:ext cx="5584402" cy="520505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889500" y="424811"/>
            <a:ext cx="5055603" cy="71011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21590">
              <a:lnSpc>
                <a:spcPct val="101000"/>
              </a:lnSpc>
              <a:spcBef>
                <a:spcPts val="90"/>
              </a:spcBef>
            </a:pPr>
            <a:r>
              <a:rPr sz="3850" kern="0" dirty="0">
                <a:solidFill>
                  <a:srgbClr val="FFFFFF"/>
                </a:solidFill>
                <a:latin typeface="Arial"/>
                <a:cs typeface="Arial"/>
              </a:rPr>
              <a:t>Gdy się ktoś zaczyta,  zawsze się czegoś nauczy, </a:t>
            </a:r>
            <a:r>
              <a:rPr sz="3850" kern="0" dirty="0" err="1">
                <a:solidFill>
                  <a:srgbClr val="FFFFFF"/>
                </a:solidFill>
                <a:latin typeface="Arial"/>
                <a:cs typeface="Arial"/>
              </a:rPr>
              <a:t>albo</a:t>
            </a:r>
            <a:r>
              <a:rPr sz="3850" kern="0" dirty="0">
                <a:solidFill>
                  <a:srgbClr val="FFFFFF"/>
                </a:solidFill>
                <a:latin typeface="Arial"/>
                <a:cs typeface="Arial"/>
              </a:rPr>
              <a:t> zapomni o tym,</a:t>
            </a:r>
            <a:endParaRPr sz="3850" kern="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3850" kern="0" dirty="0">
                <a:solidFill>
                  <a:srgbClr val="FFFFFF"/>
                </a:solidFill>
                <a:latin typeface="Arial"/>
                <a:cs typeface="Arial"/>
              </a:rPr>
              <a:t>co mu dolega, albo zaśnie</a:t>
            </a:r>
            <a:endParaRPr sz="3850" kern="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3850" kern="0" dirty="0">
                <a:solidFill>
                  <a:srgbClr val="FFFFFF"/>
                </a:solidFill>
                <a:latin typeface="Arial"/>
                <a:cs typeface="Arial"/>
              </a:rPr>
              <a:t>– w każdym razie wygra...</a:t>
            </a:r>
            <a:endParaRPr sz="3850" kern="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5400" kern="0" dirty="0">
              <a:latin typeface="Arial"/>
              <a:cs typeface="Arial"/>
            </a:endParaRPr>
          </a:p>
          <a:p>
            <a:pPr marL="1335405">
              <a:lnSpc>
                <a:spcPct val="100000"/>
              </a:lnSpc>
              <a:spcBef>
                <a:spcPts val="5"/>
              </a:spcBef>
            </a:pPr>
            <a:r>
              <a:rPr sz="4200" kern="0" dirty="0">
                <a:solidFill>
                  <a:srgbClr val="FFFFFF"/>
                </a:solidFill>
                <a:latin typeface="Times New Roman"/>
                <a:cs typeface="Times New Roman"/>
              </a:rPr>
              <a:t>Henryk</a:t>
            </a:r>
            <a:endParaRPr sz="4200" kern="0" dirty="0">
              <a:latin typeface="Times New Roman"/>
              <a:cs typeface="Times New Roman"/>
            </a:endParaRPr>
          </a:p>
          <a:p>
            <a:pPr marL="1487805">
              <a:lnSpc>
                <a:spcPct val="100000"/>
              </a:lnSpc>
              <a:spcBef>
                <a:spcPts val="215"/>
              </a:spcBef>
            </a:pPr>
            <a:r>
              <a:rPr sz="5350" kern="0" dirty="0">
                <a:solidFill>
                  <a:srgbClr val="FFFFFF"/>
                </a:solidFill>
                <a:latin typeface="Times New Roman"/>
                <a:cs typeface="Times New Roman"/>
              </a:rPr>
              <a:t>Sienkiewicz</a:t>
            </a:r>
            <a:endParaRPr sz="5350" kern="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CF58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87298" y="773654"/>
            <a:ext cx="2554401" cy="6008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800" kern="0" dirty="0">
                <a:solidFill>
                  <a:srgbClr val="FFFFFF"/>
                </a:solidFill>
                <a:latin typeface="Arial"/>
                <a:cs typeface="Arial"/>
              </a:rPr>
              <a:t>Książka to</a:t>
            </a:r>
            <a:endParaRPr sz="3800" kern="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87299" y="1116687"/>
            <a:ext cx="3595370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0" b="1" dirty="0" err="1">
                <a:latin typeface="Arial"/>
                <a:cs typeface="Arial"/>
              </a:rPr>
              <a:t>sen</a:t>
            </a:r>
            <a:endParaRPr sz="80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87299" y="2377007"/>
            <a:ext cx="2783205" cy="1742849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60"/>
              </a:spcBef>
            </a:pPr>
            <a:r>
              <a:rPr sz="3800" kern="0" dirty="0">
                <a:solidFill>
                  <a:srgbClr val="FFFFFF"/>
                </a:solidFill>
                <a:latin typeface="Arial"/>
                <a:cs typeface="Arial"/>
              </a:rPr>
              <a:t>który </a:t>
            </a:r>
            <a:r>
              <a:rPr sz="3800" kern="0" dirty="0" err="1">
                <a:solidFill>
                  <a:srgbClr val="FFFFFF"/>
                </a:solidFill>
                <a:latin typeface="Arial"/>
                <a:cs typeface="Arial"/>
              </a:rPr>
              <a:t>trzymasz</a:t>
            </a:r>
            <a:r>
              <a:rPr sz="3800" kern="0" dirty="0">
                <a:solidFill>
                  <a:srgbClr val="FFFFFF"/>
                </a:solidFill>
                <a:latin typeface="Arial"/>
                <a:cs typeface="Arial"/>
              </a:rPr>
              <a:t> w rękach.</a:t>
            </a:r>
            <a:endParaRPr sz="3800" kern="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404100" y="5574630"/>
            <a:ext cx="2401185" cy="11984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25"/>
              </a:spcBef>
            </a:pPr>
            <a:r>
              <a:rPr sz="3800" kern="0" dirty="0">
                <a:solidFill>
                  <a:srgbClr val="FFFFFF"/>
                </a:solidFill>
                <a:latin typeface="Arial"/>
                <a:cs typeface="Arial"/>
              </a:rPr>
              <a:t>Neil</a:t>
            </a:r>
            <a:endParaRPr sz="3800" kern="0" dirty="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60"/>
              </a:spcBef>
            </a:pPr>
            <a:r>
              <a:rPr sz="3800" b="1" kern="0" dirty="0">
                <a:solidFill>
                  <a:srgbClr val="FFFFFF"/>
                </a:solidFill>
                <a:latin typeface="Arial"/>
                <a:cs typeface="Arial"/>
              </a:rPr>
              <a:t>Gaiman</a:t>
            </a:r>
            <a:endParaRPr sz="3800" kern="0" dirty="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399390" y="900010"/>
            <a:ext cx="3392614" cy="33925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55B38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904195" y="867613"/>
            <a:ext cx="2884170" cy="2884170"/>
            <a:chOff x="3904195" y="867613"/>
            <a:chExt cx="2884170" cy="2884170"/>
          </a:xfrm>
        </p:grpSpPr>
        <p:sp>
          <p:nvSpPr>
            <p:cNvPr id="4" name="object 4"/>
            <p:cNvSpPr/>
            <p:nvPr/>
          </p:nvSpPr>
          <p:spPr>
            <a:xfrm>
              <a:off x="3904195" y="867613"/>
              <a:ext cx="2884170" cy="2884170"/>
            </a:xfrm>
            <a:custGeom>
              <a:avLst/>
              <a:gdLst/>
              <a:ahLst/>
              <a:cxnLst/>
              <a:rect l="l" t="t" r="r" b="b"/>
              <a:pathLst>
                <a:path w="2884170" h="2884170">
                  <a:moveTo>
                    <a:pt x="1441805" y="0"/>
                  </a:moveTo>
                  <a:lnTo>
                    <a:pt x="1393245" y="802"/>
                  </a:lnTo>
                  <a:lnTo>
                    <a:pt x="1345087" y="3192"/>
                  </a:lnTo>
                  <a:lnTo>
                    <a:pt x="1297357" y="7145"/>
                  </a:lnTo>
                  <a:lnTo>
                    <a:pt x="1250079" y="12635"/>
                  </a:lnTo>
                  <a:lnTo>
                    <a:pt x="1203278" y="19638"/>
                  </a:lnTo>
                  <a:lnTo>
                    <a:pt x="1156981" y="28127"/>
                  </a:lnTo>
                  <a:lnTo>
                    <a:pt x="1111211" y="38078"/>
                  </a:lnTo>
                  <a:lnTo>
                    <a:pt x="1065996" y="49466"/>
                  </a:lnTo>
                  <a:lnTo>
                    <a:pt x="1021358" y="62265"/>
                  </a:lnTo>
                  <a:lnTo>
                    <a:pt x="977325" y="76450"/>
                  </a:lnTo>
                  <a:lnTo>
                    <a:pt x="933920" y="91996"/>
                  </a:lnTo>
                  <a:lnTo>
                    <a:pt x="891170" y="108877"/>
                  </a:lnTo>
                  <a:lnTo>
                    <a:pt x="849100" y="127069"/>
                  </a:lnTo>
                  <a:lnTo>
                    <a:pt x="807734" y="146546"/>
                  </a:lnTo>
                  <a:lnTo>
                    <a:pt x="767099" y="167282"/>
                  </a:lnTo>
                  <a:lnTo>
                    <a:pt x="727218" y="189254"/>
                  </a:lnTo>
                  <a:lnTo>
                    <a:pt x="688118" y="212435"/>
                  </a:lnTo>
                  <a:lnTo>
                    <a:pt x="649824" y="236800"/>
                  </a:lnTo>
                  <a:lnTo>
                    <a:pt x="612361" y="262323"/>
                  </a:lnTo>
                  <a:lnTo>
                    <a:pt x="575754" y="288981"/>
                  </a:lnTo>
                  <a:lnTo>
                    <a:pt x="540028" y="316747"/>
                  </a:lnTo>
                  <a:lnTo>
                    <a:pt x="505209" y="345596"/>
                  </a:lnTo>
                  <a:lnTo>
                    <a:pt x="471322" y="375504"/>
                  </a:lnTo>
                  <a:lnTo>
                    <a:pt x="438392" y="406444"/>
                  </a:lnTo>
                  <a:lnTo>
                    <a:pt x="406444" y="438392"/>
                  </a:lnTo>
                  <a:lnTo>
                    <a:pt x="375504" y="471322"/>
                  </a:lnTo>
                  <a:lnTo>
                    <a:pt x="345596" y="505209"/>
                  </a:lnTo>
                  <a:lnTo>
                    <a:pt x="316747" y="540028"/>
                  </a:lnTo>
                  <a:lnTo>
                    <a:pt x="288981" y="575754"/>
                  </a:lnTo>
                  <a:lnTo>
                    <a:pt x="262323" y="612361"/>
                  </a:lnTo>
                  <a:lnTo>
                    <a:pt x="236800" y="649824"/>
                  </a:lnTo>
                  <a:lnTo>
                    <a:pt x="212435" y="688118"/>
                  </a:lnTo>
                  <a:lnTo>
                    <a:pt x="189254" y="727218"/>
                  </a:lnTo>
                  <a:lnTo>
                    <a:pt x="167282" y="767099"/>
                  </a:lnTo>
                  <a:lnTo>
                    <a:pt x="146546" y="807734"/>
                  </a:lnTo>
                  <a:lnTo>
                    <a:pt x="127069" y="849100"/>
                  </a:lnTo>
                  <a:lnTo>
                    <a:pt x="108877" y="891170"/>
                  </a:lnTo>
                  <a:lnTo>
                    <a:pt x="91996" y="933920"/>
                  </a:lnTo>
                  <a:lnTo>
                    <a:pt x="76450" y="977325"/>
                  </a:lnTo>
                  <a:lnTo>
                    <a:pt x="62265" y="1021358"/>
                  </a:lnTo>
                  <a:lnTo>
                    <a:pt x="49466" y="1065996"/>
                  </a:lnTo>
                  <a:lnTo>
                    <a:pt x="38078" y="1111211"/>
                  </a:lnTo>
                  <a:lnTo>
                    <a:pt x="28127" y="1156981"/>
                  </a:lnTo>
                  <a:lnTo>
                    <a:pt x="19638" y="1203278"/>
                  </a:lnTo>
                  <a:lnTo>
                    <a:pt x="12635" y="1250079"/>
                  </a:lnTo>
                  <a:lnTo>
                    <a:pt x="7145" y="1297357"/>
                  </a:lnTo>
                  <a:lnTo>
                    <a:pt x="3192" y="1345087"/>
                  </a:lnTo>
                  <a:lnTo>
                    <a:pt x="802" y="1393245"/>
                  </a:lnTo>
                  <a:lnTo>
                    <a:pt x="0" y="1441805"/>
                  </a:lnTo>
                  <a:lnTo>
                    <a:pt x="802" y="1490364"/>
                  </a:lnTo>
                  <a:lnTo>
                    <a:pt x="3192" y="1538521"/>
                  </a:lnTo>
                  <a:lnTo>
                    <a:pt x="7145" y="1586251"/>
                  </a:lnTo>
                  <a:lnTo>
                    <a:pt x="12635" y="1633529"/>
                  </a:lnTo>
                  <a:lnTo>
                    <a:pt x="19638" y="1680328"/>
                  </a:lnTo>
                  <a:lnTo>
                    <a:pt x="28127" y="1726625"/>
                  </a:lnTo>
                  <a:lnTo>
                    <a:pt x="38078" y="1772394"/>
                  </a:lnTo>
                  <a:lnTo>
                    <a:pt x="49466" y="1817609"/>
                  </a:lnTo>
                  <a:lnTo>
                    <a:pt x="62265" y="1862246"/>
                  </a:lnTo>
                  <a:lnTo>
                    <a:pt x="76450" y="1906279"/>
                  </a:lnTo>
                  <a:lnTo>
                    <a:pt x="91996" y="1949683"/>
                  </a:lnTo>
                  <a:lnTo>
                    <a:pt x="108877" y="1992433"/>
                  </a:lnTo>
                  <a:lnTo>
                    <a:pt x="127069" y="2034503"/>
                  </a:lnTo>
                  <a:lnTo>
                    <a:pt x="146546" y="2075868"/>
                  </a:lnTo>
                  <a:lnTo>
                    <a:pt x="167282" y="2116503"/>
                  </a:lnTo>
                  <a:lnTo>
                    <a:pt x="189254" y="2156383"/>
                  </a:lnTo>
                  <a:lnTo>
                    <a:pt x="212435" y="2195483"/>
                  </a:lnTo>
                  <a:lnTo>
                    <a:pt x="236800" y="2233777"/>
                  </a:lnTo>
                  <a:lnTo>
                    <a:pt x="262323" y="2271240"/>
                  </a:lnTo>
                  <a:lnTo>
                    <a:pt x="288981" y="2307846"/>
                  </a:lnTo>
                  <a:lnTo>
                    <a:pt x="316747" y="2343572"/>
                  </a:lnTo>
                  <a:lnTo>
                    <a:pt x="345596" y="2378391"/>
                  </a:lnTo>
                  <a:lnTo>
                    <a:pt x="375504" y="2412278"/>
                  </a:lnTo>
                  <a:lnTo>
                    <a:pt x="406444" y="2445207"/>
                  </a:lnTo>
                  <a:lnTo>
                    <a:pt x="438392" y="2477155"/>
                  </a:lnTo>
                  <a:lnTo>
                    <a:pt x="471322" y="2508095"/>
                  </a:lnTo>
                  <a:lnTo>
                    <a:pt x="505209" y="2538002"/>
                  </a:lnTo>
                  <a:lnTo>
                    <a:pt x="540028" y="2566851"/>
                  </a:lnTo>
                  <a:lnTo>
                    <a:pt x="575754" y="2594617"/>
                  </a:lnTo>
                  <a:lnTo>
                    <a:pt x="612361" y="2621275"/>
                  </a:lnTo>
                  <a:lnTo>
                    <a:pt x="649824" y="2646799"/>
                  </a:lnTo>
                  <a:lnTo>
                    <a:pt x="688118" y="2671163"/>
                  </a:lnTo>
                  <a:lnTo>
                    <a:pt x="727218" y="2694344"/>
                  </a:lnTo>
                  <a:lnTo>
                    <a:pt x="767099" y="2716315"/>
                  </a:lnTo>
                  <a:lnTo>
                    <a:pt x="807734" y="2737052"/>
                  </a:lnTo>
                  <a:lnTo>
                    <a:pt x="849100" y="2756529"/>
                  </a:lnTo>
                  <a:lnTo>
                    <a:pt x="891170" y="2774720"/>
                  </a:lnTo>
                  <a:lnTo>
                    <a:pt x="933920" y="2791602"/>
                  </a:lnTo>
                  <a:lnTo>
                    <a:pt x="977325" y="2807147"/>
                  </a:lnTo>
                  <a:lnTo>
                    <a:pt x="1021358" y="2821332"/>
                  </a:lnTo>
                  <a:lnTo>
                    <a:pt x="1065996" y="2834131"/>
                  </a:lnTo>
                  <a:lnTo>
                    <a:pt x="1111211" y="2845519"/>
                  </a:lnTo>
                  <a:lnTo>
                    <a:pt x="1156981" y="2855470"/>
                  </a:lnTo>
                  <a:lnTo>
                    <a:pt x="1203278" y="2863960"/>
                  </a:lnTo>
                  <a:lnTo>
                    <a:pt x="1250079" y="2870962"/>
                  </a:lnTo>
                  <a:lnTo>
                    <a:pt x="1297357" y="2876453"/>
                  </a:lnTo>
                  <a:lnTo>
                    <a:pt x="1345087" y="2880405"/>
                  </a:lnTo>
                  <a:lnTo>
                    <a:pt x="1393245" y="2882796"/>
                  </a:lnTo>
                  <a:lnTo>
                    <a:pt x="1441805" y="2883598"/>
                  </a:lnTo>
                  <a:lnTo>
                    <a:pt x="1490365" y="2882796"/>
                  </a:lnTo>
                  <a:lnTo>
                    <a:pt x="1538523" y="2880405"/>
                  </a:lnTo>
                  <a:lnTo>
                    <a:pt x="1586253" y="2876453"/>
                  </a:lnTo>
                  <a:lnTo>
                    <a:pt x="1633532" y="2870962"/>
                  </a:lnTo>
                  <a:lnTo>
                    <a:pt x="1680332" y="2863960"/>
                  </a:lnTo>
                  <a:lnTo>
                    <a:pt x="1726629" y="2855470"/>
                  </a:lnTo>
                  <a:lnTo>
                    <a:pt x="1772399" y="2845519"/>
                  </a:lnTo>
                  <a:lnTo>
                    <a:pt x="1817615" y="2834131"/>
                  </a:lnTo>
                  <a:lnTo>
                    <a:pt x="1862252" y="2821332"/>
                  </a:lnTo>
                  <a:lnTo>
                    <a:pt x="1906285" y="2807147"/>
                  </a:lnTo>
                  <a:lnTo>
                    <a:pt x="1949690" y="2791602"/>
                  </a:lnTo>
                  <a:lnTo>
                    <a:pt x="1992440" y="2774720"/>
                  </a:lnTo>
                  <a:lnTo>
                    <a:pt x="2034510" y="2756529"/>
                  </a:lnTo>
                  <a:lnTo>
                    <a:pt x="2075876" y="2737052"/>
                  </a:lnTo>
                  <a:lnTo>
                    <a:pt x="2116512" y="2716315"/>
                  </a:lnTo>
                  <a:lnTo>
                    <a:pt x="2156392" y="2694344"/>
                  </a:lnTo>
                  <a:lnTo>
                    <a:pt x="2195492" y="2671163"/>
                  </a:lnTo>
                  <a:lnTo>
                    <a:pt x="2233786" y="2646799"/>
                  </a:lnTo>
                  <a:lnTo>
                    <a:pt x="2271249" y="2621275"/>
                  </a:lnTo>
                  <a:lnTo>
                    <a:pt x="2307856" y="2594617"/>
                  </a:lnTo>
                  <a:lnTo>
                    <a:pt x="2343582" y="2566851"/>
                  </a:lnTo>
                  <a:lnTo>
                    <a:pt x="2378401" y="2538002"/>
                  </a:lnTo>
                  <a:lnTo>
                    <a:pt x="2412288" y="2508095"/>
                  </a:lnTo>
                  <a:lnTo>
                    <a:pt x="2445218" y="2477155"/>
                  </a:lnTo>
                  <a:lnTo>
                    <a:pt x="2477166" y="2445207"/>
                  </a:lnTo>
                  <a:lnTo>
                    <a:pt x="2508106" y="2412278"/>
                  </a:lnTo>
                  <a:lnTo>
                    <a:pt x="2538014" y="2378391"/>
                  </a:lnTo>
                  <a:lnTo>
                    <a:pt x="2566863" y="2343572"/>
                  </a:lnTo>
                  <a:lnTo>
                    <a:pt x="2594629" y="2307846"/>
                  </a:lnTo>
                  <a:lnTo>
                    <a:pt x="2621287" y="2271240"/>
                  </a:lnTo>
                  <a:lnTo>
                    <a:pt x="2646811" y="2233777"/>
                  </a:lnTo>
                  <a:lnTo>
                    <a:pt x="2671176" y="2195483"/>
                  </a:lnTo>
                  <a:lnTo>
                    <a:pt x="2694356" y="2156383"/>
                  </a:lnTo>
                  <a:lnTo>
                    <a:pt x="2716328" y="2116503"/>
                  </a:lnTo>
                  <a:lnTo>
                    <a:pt x="2737064" y="2075868"/>
                  </a:lnTo>
                  <a:lnTo>
                    <a:pt x="2756541" y="2034503"/>
                  </a:lnTo>
                  <a:lnTo>
                    <a:pt x="2774733" y="1992433"/>
                  </a:lnTo>
                  <a:lnTo>
                    <a:pt x="2791614" y="1949683"/>
                  </a:lnTo>
                  <a:lnTo>
                    <a:pt x="2807160" y="1906279"/>
                  </a:lnTo>
                  <a:lnTo>
                    <a:pt x="2821345" y="1862246"/>
                  </a:lnTo>
                  <a:lnTo>
                    <a:pt x="2834144" y="1817609"/>
                  </a:lnTo>
                  <a:lnTo>
                    <a:pt x="2845532" y="1772394"/>
                  </a:lnTo>
                  <a:lnTo>
                    <a:pt x="2855483" y="1726625"/>
                  </a:lnTo>
                  <a:lnTo>
                    <a:pt x="2863972" y="1680328"/>
                  </a:lnTo>
                  <a:lnTo>
                    <a:pt x="2870975" y="1633529"/>
                  </a:lnTo>
                  <a:lnTo>
                    <a:pt x="2876465" y="1586251"/>
                  </a:lnTo>
                  <a:lnTo>
                    <a:pt x="2880418" y="1538521"/>
                  </a:lnTo>
                  <a:lnTo>
                    <a:pt x="2882808" y="1490364"/>
                  </a:lnTo>
                  <a:lnTo>
                    <a:pt x="2883611" y="1441805"/>
                  </a:lnTo>
                  <a:lnTo>
                    <a:pt x="2882808" y="1393245"/>
                  </a:lnTo>
                  <a:lnTo>
                    <a:pt x="2880418" y="1345087"/>
                  </a:lnTo>
                  <a:lnTo>
                    <a:pt x="2876465" y="1297357"/>
                  </a:lnTo>
                  <a:lnTo>
                    <a:pt x="2870975" y="1250079"/>
                  </a:lnTo>
                  <a:lnTo>
                    <a:pt x="2863972" y="1203278"/>
                  </a:lnTo>
                  <a:lnTo>
                    <a:pt x="2855483" y="1156981"/>
                  </a:lnTo>
                  <a:lnTo>
                    <a:pt x="2845532" y="1111211"/>
                  </a:lnTo>
                  <a:lnTo>
                    <a:pt x="2834144" y="1065996"/>
                  </a:lnTo>
                  <a:lnTo>
                    <a:pt x="2821345" y="1021358"/>
                  </a:lnTo>
                  <a:lnTo>
                    <a:pt x="2807160" y="977325"/>
                  </a:lnTo>
                  <a:lnTo>
                    <a:pt x="2791614" y="933920"/>
                  </a:lnTo>
                  <a:lnTo>
                    <a:pt x="2774733" y="891170"/>
                  </a:lnTo>
                  <a:lnTo>
                    <a:pt x="2756541" y="849100"/>
                  </a:lnTo>
                  <a:lnTo>
                    <a:pt x="2737064" y="807734"/>
                  </a:lnTo>
                  <a:lnTo>
                    <a:pt x="2716328" y="767099"/>
                  </a:lnTo>
                  <a:lnTo>
                    <a:pt x="2694356" y="727218"/>
                  </a:lnTo>
                  <a:lnTo>
                    <a:pt x="2671176" y="688118"/>
                  </a:lnTo>
                  <a:lnTo>
                    <a:pt x="2646811" y="649824"/>
                  </a:lnTo>
                  <a:lnTo>
                    <a:pt x="2621287" y="612361"/>
                  </a:lnTo>
                  <a:lnTo>
                    <a:pt x="2594629" y="575754"/>
                  </a:lnTo>
                  <a:lnTo>
                    <a:pt x="2566863" y="540028"/>
                  </a:lnTo>
                  <a:lnTo>
                    <a:pt x="2538014" y="505209"/>
                  </a:lnTo>
                  <a:lnTo>
                    <a:pt x="2508106" y="471322"/>
                  </a:lnTo>
                  <a:lnTo>
                    <a:pt x="2477166" y="438392"/>
                  </a:lnTo>
                  <a:lnTo>
                    <a:pt x="2445218" y="406444"/>
                  </a:lnTo>
                  <a:lnTo>
                    <a:pt x="2412288" y="375504"/>
                  </a:lnTo>
                  <a:lnTo>
                    <a:pt x="2378401" y="345596"/>
                  </a:lnTo>
                  <a:lnTo>
                    <a:pt x="2343582" y="316747"/>
                  </a:lnTo>
                  <a:lnTo>
                    <a:pt x="2307856" y="288981"/>
                  </a:lnTo>
                  <a:lnTo>
                    <a:pt x="2271249" y="262323"/>
                  </a:lnTo>
                  <a:lnTo>
                    <a:pt x="2233786" y="236800"/>
                  </a:lnTo>
                  <a:lnTo>
                    <a:pt x="2195492" y="212435"/>
                  </a:lnTo>
                  <a:lnTo>
                    <a:pt x="2156392" y="189254"/>
                  </a:lnTo>
                  <a:lnTo>
                    <a:pt x="2116512" y="167282"/>
                  </a:lnTo>
                  <a:lnTo>
                    <a:pt x="2075876" y="146546"/>
                  </a:lnTo>
                  <a:lnTo>
                    <a:pt x="2034510" y="127069"/>
                  </a:lnTo>
                  <a:lnTo>
                    <a:pt x="1992440" y="108877"/>
                  </a:lnTo>
                  <a:lnTo>
                    <a:pt x="1949690" y="91996"/>
                  </a:lnTo>
                  <a:lnTo>
                    <a:pt x="1906285" y="76450"/>
                  </a:lnTo>
                  <a:lnTo>
                    <a:pt x="1862252" y="62265"/>
                  </a:lnTo>
                  <a:lnTo>
                    <a:pt x="1817615" y="49466"/>
                  </a:lnTo>
                  <a:lnTo>
                    <a:pt x="1772399" y="38078"/>
                  </a:lnTo>
                  <a:lnTo>
                    <a:pt x="1726629" y="28127"/>
                  </a:lnTo>
                  <a:lnTo>
                    <a:pt x="1680332" y="19638"/>
                  </a:lnTo>
                  <a:lnTo>
                    <a:pt x="1633532" y="12635"/>
                  </a:lnTo>
                  <a:lnTo>
                    <a:pt x="1586253" y="7145"/>
                  </a:lnTo>
                  <a:lnTo>
                    <a:pt x="1538523" y="3192"/>
                  </a:lnTo>
                  <a:lnTo>
                    <a:pt x="1490365" y="802"/>
                  </a:lnTo>
                  <a:lnTo>
                    <a:pt x="1441805" y="0"/>
                  </a:lnTo>
                  <a:close/>
                </a:path>
              </a:pathLst>
            </a:custGeom>
            <a:solidFill>
              <a:srgbClr val="267D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033062" y="996467"/>
              <a:ext cx="2625877" cy="262587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033062" y="996467"/>
              <a:ext cx="2626360" cy="2626360"/>
            </a:xfrm>
            <a:custGeom>
              <a:avLst/>
              <a:gdLst/>
              <a:ahLst/>
              <a:cxnLst/>
              <a:rect l="l" t="t" r="r" b="b"/>
              <a:pathLst>
                <a:path w="2626359" h="2626360">
                  <a:moveTo>
                    <a:pt x="1312938" y="2625877"/>
                  </a:moveTo>
                  <a:lnTo>
                    <a:pt x="1361071" y="2625011"/>
                  </a:lnTo>
                  <a:lnTo>
                    <a:pt x="1408768" y="2622433"/>
                  </a:lnTo>
                  <a:lnTo>
                    <a:pt x="1455998" y="2618173"/>
                  </a:lnTo>
                  <a:lnTo>
                    <a:pt x="1502732" y="2612260"/>
                  </a:lnTo>
                  <a:lnTo>
                    <a:pt x="1548941" y="2604724"/>
                  </a:lnTo>
                  <a:lnTo>
                    <a:pt x="1594595" y="2595594"/>
                  </a:lnTo>
                  <a:lnTo>
                    <a:pt x="1639664" y="2584901"/>
                  </a:lnTo>
                  <a:lnTo>
                    <a:pt x="1684119" y="2572674"/>
                  </a:lnTo>
                  <a:lnTo>
                    <a:pt x="1727930" y="2558943"/>
                  </a:lnTo>
                  <a:lnTo>
                    <a:pt x="1771066" y="2543737"/>
                  </a:lnTo>
                  <a:lnTo>
                    <a:pt x="1813500" y="2527085"/>
                  </a:lnTo>
                  <a:lnTo>
                    <a:pt x="1855200" y="2509019"/>
                  </a:lnTo>
                  <a:lnTo>
                    <a:pt x="1896137" y="2489566"/>
                  </a:lnTo>
                  <a:lnTo>
                    <a:pt x="1936282" y="2468758"/>
                  </a:lnTo>
                  <a:lnTo>
                    <a:pt x="1975605" y="2446623"/>
                  </a:lnTo>
                  <a:lnTo>
                    <a:pt x="2014076" y="2423191"/>
                  </a:lnTo>
                  <a:lnTo>
                    <a:pt x="2051666" y="2398493"/>
                  </a:lnTo>
                  <a:lnTo>
                    <a:pt x="2088344" y="2372557"/>
                  </a:lnTo>
                  <a:lnTo>
                    <a:pt x="2124082" y="2345413"/>
                  </a:lnTo>
                  <a:lnTo>
                    <a:pt x="2158849" y="2317091"/>
                  </a:lnTo>
                  <a:lnTo>
                    <a:pt x="2192616" y="2287621"/>
                  </a:lnTo>
                  <a:lnTo>
                    <a:pt x="2225354" y="2257032"/>
                  </a:lnTo>
                  <a:lnTo>
                    <a:pt x="2257032" y="2225354"/>
                  </a:lnTo>
                  <a:lnTo>
                    <a:pt x="2287621" y="2192616"/>
                  </a:lnTo>
                  <a:lnTo>
                    <a:pt x="2317091" y="2158849"/>
                  </a:lnTo>
                  <a:lnTo>
                    <a:pt x="2345413" y="2124082"/>
                  </a:lnTo>
                  <a:lnTo>
                    <a:pt x="2372557" y="2088344"/>
                  </a:lnTo>
                  <a:lnTo>
                    <a:pt x="2398493" y="2051666"/>
                  </a:lnTo>
                  <a:lnTo>
                    <a:pt x="2423191" y="2014076"/>
                  </a:lnTo>
                  <a:lnTo>
                    <a:pt x="2446623" y="1975605"/>
                  </a:lnTo>
                  <a:lnTo>
                    <a:pt x="2468758" y="1936282"/>
                  </a:lnTo>
                  <a:lnTo>
                    <a:pt x="2489566" y="1896137"/>
                  </a:lnTo>
                  <a:lnTo>
                    <a:pt x="2509019" y="1855200"/>
                  </a:lnTo>
                  <a:lnTo>
                    <a:pt x="2527085" y="1813500"/>
                  </a:lnTo>
                  <a:lnTo>
                    <a:pt x="2543737" y="1771066"/>
                  </a:lnTo>
                  <a:lnTo>
                    <a:pt x="2558943" y="1727930"/>
                  </a:lnTo>
                  <a:lnTo>
                    <a:pt x="2572674" y="1684119"/>
                  </a:lnTo>
                  <a:lnTo>
                    <a:pt x="2584901" y="1639664"/>
                  </a:lnTo>
                  <a:lnTo>
                    <a:pt x="2595594" y="1594595"/>
                  </a:lnTo>
                  <a:lnTo>
                    <a:pt x="2604724" y="1548941"/>
                  </a:lnTo>
                  <a:lnTo>
                    <a:pt x="2612260" y="1502732"/>
                  </a:lnTo>
                  <a:lnTo>
                    <a:pt x="2618173" y="1455998"/>
                  </a:lnTo>
                  <a:lnTo>
                    <a:pt x="2622433" y="1408768"/>
                  </a:lnTo>
                  <a:lnTo>
                    <a:pt x="2625011" y="1361071"/>
                  </a:lnTo>
                  <a:lnTo>
                    <a:pt x="2625877" y="1312938"/>
                  </a:lnTo>
                  <a:lnTo>
                    <a:pt x="2625011" y="1264805"/>
                  </a:lnTo>
                  <a:lnTo>
                    <a:pt x="2622433" y="1217109"/>
                  </a:lnTo>
                  <a:lnTo>
                    <a:pt x="2618173" y="1169879"/>
                  </a:lnTo>
                  <a:lnTo>
                    <a:pt x="2612260" y="1123144"/>
                  </a:lnTo>
                  <a:lnTo>
                    <a:pt x="2604724" y="1076935"/>
                  </a:lnTo>
                  <a:lnTo>
                    <a:pt x="2595594" y="1031281"/>
                  </a:lnTo>
                  <a:lnTo>
                    <a:pt x="2584901" y="986212"/>
                  </a:lnTo>
                  <a:lnTo>
                    <a:pt x="2572674" y="941757"/>
                  </a:lnTo>
                  <a:lnTo>
                    <a:pt x="2558943" y="897947"/>
                  </a:lnTo>
                  <a:lnTo>
                    <a:pt x="2543737" y="854810"/>
                  </a:lnTo>
                  <a:lnTo>
                    <a:pt x="2527085" y="812377"/>
                  </a:lnTo>
                  <a:lnTo>
                    <a:pt x="2509019" y="770677"/>
                  </a:lnTo>
                  <a:lnTo>
                    <a:pt x="2489566" y="729739"/>
                  </a:lnTo>
                  <a:lnTo>
                    <a:pt x="2468758" y="689594"/>
                  </a:lnTo>
                  <a:lnTo>
                    <a:pt x="2446623" y="650271"/>
                  </a:lnTo>
                  <a:lnTo>
                    <a:pt x="2423191" y="611800"/>
                  </a:lnTo>
                  <a:lnTo>
                    <a:pt x="2398493" y="574211"/>
                  </a:lnTo>
                  <a:lnTo>
                    <a:pt x="2372557" y="537532"/>
                  </a:lnTo>
                  <a:lnTo>
                    <a:pt x="2345413" y="501795"/>
                  </a:lnTo>
                  <a:lnTo>
                    <a:pt x="2317091" y="467027"/>
                  </a:lnTo>
                  <a:lnTo>
                    <a:pt x="2287621" y="433260"/>
                  </a:lnTo>
                  <a:lnTo>
                    <a:pt x="2257032" y="400522"/>
                  </a:lnTo>
                  <a:lnTo>
                    <a:pt x="2225354" y="368844"/>
                  </a:lnTo>
                  <a:lnTo>
                    <a:pt x="2192616" y="338255"/>
                  </a:lnTo>
                  <a:lnTo>
                    <a:pt x="2158849" y="308785"/>
                  </a:lnTo>
                  <a:lnTo>
                    <a:pt x="2124082" y="280463"/>
                  </a:lnTo>
                  <a:lnTo>
                    <a:pt x="2088344" y="253320"/>
                  </a:lnTo>
                  <a:lnTo>
                    <a:pt x="2051666" y="227384"/>
                  </a:lnTo>
                  <a:lnTo>
                    <a:pt x="2014076" y="202685"/>
                  </a:lnTo>
                  <a:lnTo>
                    <a:pt x="1975605" y="179253"/>
                  </a:lnTo>
                  <a:lnTo>
                    <a:pt x="1936282" y="157119"/>
                  </a:lnTo>
                  <a:lnTo>
                    <a:pt x="1896137" y="136310"/>
                  </a:lnTo>
                  <a:lnTo>
                    <a:pt x="1855200" y="116858"/>
                  </a:lnTo>
                  <a:lnTo>
                    <a:pt x="1813500" y="98791"/>
                  </a:lnTo>
                  <a:lnTo>
                    <a:pt x="1771066" y="82140"/>
                  </a:lnTo>
                  <a:lnTo>
                    <a:pt x="1727930" y="66934"/>
                  </a:lnTo>
                  <a:lnTo>
                    <a:pt x="1684119" y="53202"/>
                  </a:lnTo>
                  <a:lnTo>
                    <a:pt x="1639664" y="40975"/>
                  </a:lnTo>
                  <a:lnTo>
                    <a:pt x="1594595" y="30282"/>
                  </a:lnTo>
                  <a:lnTo>
                    <a:pt x="1548941" y="21153"/>
                  </a:lnTo>
                  <a:lnTo>
                    <a:pt x="1502732" y="13617"/>
                  </a:lnTo>
                  <a:lnTo>
                    <a:pt x="1455998" y="7704"/>
                  </a:lnTo>
                  <a:lnTo>
                    <a:pt x="1408768" y="3443"/>
                  </a:lnTo>
                  <a:lnTo>
                    <a:pt x="1361071" y="865"/>
                  </a:lnTo>
                  <a:lnTo>
                    <a:pt x="1312938" y="0"/>
                  </a:lnTo>
                  <a:lnTo>
                    <a:pt x="1264805" y="865"/>
                  </a:lnTo>
                  <a:lnTo>
                    <a:pt x="1217109" y="3443"/>
                  </a:lnTo>
                  <a:lnTo>
                    <a:pt x="1169879" y="7704"/>
                  </a:lnTo>
                  <a:lnTo>
                    <a:pt x="1123144" y="13617"/>
                  </a:lnTo>
                  <a:lnTo>
                    <a:pt x="1076935" y="21153"/>
                  </a:lnTo>
                  <a:lnTo>
                    <a:pt x="1031281" y="30282"/>
                  </a:lnTo>
                  <a:lnTo>
                    <a:pt x="986212" y="40975"/>
                  </a:lnTo>
                  <a:lnTo>
                    <a:pt x="941757" y="53202"/>
                  </a:lnTo>
                  <a:lnTo>
                    <a:pt x="897947" y="66934"/>
                  </a:lnTo>
                  <a:lnTo>
                    <a:pt x="854810" y="82140"/>
                  </a:lnTo>
                  <a:lnTo>
                    <a:pt x="812377" y="98791"/>
                  </a:lnTo>
                  <a:lnTo>
                    <a:pt x="770677" y="116858"/>
                  </a:lnTo>
                  <a:lnTo>
                    <a:pt x="729739" y="136310"/>
                  </a:lnTo>
                  <a:lnTo>
                    <a:pt x="689594" y="157119"/>
                  </a:lnTo>
                  <a:lnTo>
                    <a:pt x="650271" y="179253"/>
                  </a:lnTo>
                  <a:lnTo>
                    <a:pt x="611800" y="202685"/>
                  </a:lnTo>
                  <a:lnTo>
                    <a:pt x="574211" y="227384"/>
                  </a:lnTo>
                  <a:lnTo>
                    <a:pt x="537532" y="253320"/>
                  </a:lnTo>
                  <a:lnTo>
                    <a:pt x="501795" y="280463"/>
                  </a:lnTo>
                  <a:lnTo>
                    <a:pt x="467027" y="308785"/>
                  </a:lnTo>
                  <a:lnTo>
                    <a:pt x="433260" y="338255"/>
                  </a:lnTo>
                  <a:lnTo>
                    <a:pt x="400522" y="368844"/>
                  </a:lnTo>
                  <a:lnTo>
                    <a:pt x="368844" y="400522"/>
                  </a:lnTo>
                  <a:lnTo>
                    <a:pt x="338255" y="433260"/>
                  </a:lnTo>
                  <a:lnTo>
                    <a:pt x="308785" y="467027"/>
                  </a:lnTo>
                  <a:lnTo>
                    <a:pt x="280463" y="501795"/>
                  </a:lnTo>
                  <a:lnTo>
                    <a:pt x="253320" y="537532"/>
                  </a:lnTo>
                  <a:lnTo>
                    <a:pt x="227384" y="574211"/>
                  </a:lnTo>
                  <a:lnTo>
                    <a:pt x="202685" y="611800"/>
                  </a:lnTo>
                  <a:lnTo>
                    <a:pt x="179253" y="650271"/>
                  </a:lnTo>
                  <a:lnTo>
                    <a:pt x="157119" y="689594"/>
                  </a:lnTo>
                  <a:lnTo>
                    <a:pt x="136310" y="729739"/>
                  </a:lnTo>
                  <a:lnTo>
                    <a:pt x="116858" y="770677"/>
                  </a:lnTo>
                  <a:lnTo>
                    <a:pt x="98791" y="812377"/>
                  </a:lnTo>
                  <a:lnTo>
                    <a:pt x="82140" y="854810"/>
                  </a:lnTo>
                  <a:lnTo>
                    <a:pt x="66934" y="897947"/>
                  </a:lnTo>
                  <a:lnTo>
                    <a:pt x="53202" y="941757"/>
                  </a:lnTo>
                  <a:lnTo>
                    <a:pt x="40975" y="986212"/>
                  </a:lnTo>
                  <a:lnTo>
                    <a:pt x="30282" y="1031281"/>
                  </a:lnTo>
                  <a:lnTo>
                    <a:pt x="21153" y="1076935"/>
                  </a:lnTo>
                  <a:lnTo>
                    <a:pt x="13617" y="1123144"/>
                  </a:lnTo>
                  <a:lnTo>
                    <a:pt x="7704" y="1169879"/>
                  </a:lnTo>
                  <a:lnTo>
                    <a:pt x="3443" y="1217109"/>
                  </a:lnTo>
                  <a:lnTo>
                    <a:pt x="865" y="1264805"/>
                  </a:lnTo>
                  <a:lnTo>
                    <a:pt x="0" y="1312938"/>
                  </a:lnTo>
                  <a:lnTo>
                    <a:pt x="865" y="1361071"/>
                  </a:lnTo>
                  <a:lnTo>
                    <a:pt x="3443" y="1408768"/>
                  </a:lnTo>
                  <a:lnTo>
                    <a:pt x="7704" y="1455998"/>
                  </a:lnTo>
                  <a:lnTo>
                    <a:pt x="13617" y="1502732"/>
                  </a:lnTo>
                  <a:lnTo>
                    <a:pt x="21153" y="1548941"/>
                  </a:lnTo>
                  <a:lnTo>
                    <a:pt x="30282" y="1594595"/>
                  </a:lnTo>
                  <a:lnTo>
                    <a:pt x="40975" y="1639664"/>
                  </a:lnTo>
                  <a:lnTo>
                    <a:pt x="53202" y="1684119"/>
                  </a:lnTo>
                  <a:lnTo>
                    <a:pt x="66934" y="1727930"/>
                  </a:lnTo>
                  <a:lnTo>
                    <a:pt x="82140" y="1771066"/>
                  </a:lnTo>
                  <a:lnTo>
                    <a:pt x="98791" y="1813500"/>
                  </a:lnTo>
                  <a:lnTo>
                    <a:pt x="116858" y="1855200"/>
                  </a:lnTo>
                  <a:lnTo>
                    <a:pt x="136310" y="1896137"/>
                  </a:lnTo>
                  <a:lnTo>
                    <a:pt x="157119" y="1936282"/>
                  </a:lnTo>
                  <a:lnTo>
                    <a:pt x="179253" y="1975605"/>
                  </a:lnTo>
                  <a:lnTo>
                    <a:pt x="202685" y="2014076"/>
                  </a:lnTo>
                  <a:lnTo>
                    <a:pt x="227384" y="2051666"/>
                  </a:lnTo>
                  <a:lnTo>
                    <a:pt x="253320" y="2088344"/>
                  </a:lnTo>
                  <a:lnTo>
                    <a:pt x="280463" y="2124082"/>
                  </a:lnTo>
                  <a:lnTo>
                    <a:pt x="308785" y="2158849"/>
                  </a:lnTo>
                  <a:lnTo>
                    <a:pt x="338255" y="2192616"/>
                  </a:lnTo>
                  <a:lnTo>
                    <a:pt x="368844" y="2225354"/>
                  </a:lnTo>
                  <a:lnTo>
                    <a:pt x="400522" y="2257032"/>
                  </a:lnTo>
                  <a:lnTo>
                    <a:pt x="433260" y="2287621"/>
                  </a:lnTo>
                  <a:lnTo>
                    <a:pt x="467027" y="2317091"/>
                  </a:lnTo>
                  <a:lnTo>
                    <a:pt x="501795" y="2345413"/>
                  </a:lnTo>
                  <a:lnTo>
                    <a:pt x="537532" y="2372557"/>
                  </a:lnTo>
                  <a:lnTo>
                    <a:pt x="574211" y="2398493"/>
                  </a:lnTo>
                  <a:lnTo>
                    <a:pt x="611800" y="2423191"/>
                  </a:lnTo>
                  <a:lnTo>
                    <a:pt x="650271" y="2446623"/>
                  </a:lnTo>
                  <a:lnTo>
                    <a:pt x="689594" y="2468758"/>
                  </a:lnTo>
                  <a:lnTo>
                    <a:pt x="729739" y="2489566"/>
                  </a:lnTo>
                  <a:lnTo>
                    <a:pt x="770677" y="2509019"/>
                  </a:lnTo>
                  <a:lnTo>
                    <a:pt x="812377" y="2527085"/>
                  </a:lnTo>
                  <a:lnTo>
                    <a:pt x="854810" y="2543737"/>
                  </a:lnTo>
                  <a:lnTo>
                    <a:pt x="897947" y="2558943"/>
                  </a:lnTo>
                  <a:lnTo>
                    <a:pt x="941757" y="2572674"/>
                  </a:lnTo>
                  <a:lnTo>
                    <a:pt x="986212" y="2584901"/>
                  </a:lnTo>
                  <a:lnTo>
                    <a:pt x="1031281" y="2595594"/>
                  </a:lnTo>
                  <a:lnTo>
                    <a:pt x="1076935" y="2604724"/>
                  </a:lnTo>
                  <a:lnTo>
                    <a:pt x="1123144" y="2612260"/>
                  </a:lnTo>
                  <a:lnTo>
                    <a:pt x="1169879" y="2618173"/>
                  </a:lnTo>
                  <a:lnTo>
                    <a:pt x="1217109" y="2622433"/>
                  </a:lnTo>
                  <a:lnTo>
                    <a:pt x="1264805" y="2625011"/>
                  </a:lnTo>
                  <a:lnTo>
                    <a:pt x="1312938" y="2625877"/>
                  </a:lnTo>
                  <a:close/>
                </a:path>
              </a:pathLst>
            </a:custGeom>
            <a:ln w="571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909483" y="4073944"/>
            <a:ext cx="6873240" cy="3202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28400"/>
              </a:lnSpc>
              <a:spcBef>
                <a:spcPts val="100"/>
              </a:spcBef>
            </a:pPr>
            <a:r>
              <a:rPr sz="2700" kern="0" dirty="0">
                <a:solidFill>
                  <a:srgbClr val="FFFFFF"/>
                </a:solidFill>
                <a:latin typeface="Verdana"/>
                <a:cs typeface="Verdana"/>
              </a:rPr>
              <a:t>Należy każdego dnia posłuchać krótkiej  pieśni, przeczytać dobry wiersz, zobaczyć  wspaniały obraz i – jeśli to możliwe –  wypowiedzieć kilka rozsądnych słów.</a:t>
            </a:r>
            <a:endParaRPr sz="2700" kern="0" dirty="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919"/>
              </a:spcBef>
            </a:pPr>
            <a:r>
              <a:rPr sz="2700" kern="0" dirty="0">
                <a:solidFill>
                  <a:srgbClr val="FFFFFF"/>
                </a:solidFill>
                <a:latin typeface="Verdana"/>
                <a:cs typeface="Verdana"/>
              </a:rPr>
              <a:t>Johann Wolfgang Goethe</a:t>
            </a:r>
            <a:endParaRPr sz="2700" kern="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6A67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220004" y="5282229"/>
            <a:ext cx="1325880" cy="1325880"/>
          </a:xfrm>
          <a:custGeom>
            <a:avLst/>
            <a:gdLst/>
            <a:ahLst/>
            <a:cxnLst/>
            <a:rect l="l" t="t" r="r" b="b"/>
            <a:pathLst>
              <a:path w="1325879" h="1325879">
                <a:moveTo>
                  <a:pt x="662889" y="0"/>
                </a:moveTo>
                <a:lnTo>
                  <a:pt x="615548" y="1664"/>
                </a:lnTo>
                <a:lnTo>
                  <a:pt x="569106" y="6582"/>
                </a:lnTo>
                <a:lnTo>
                  <a:pt x="523674" y="14643"/>
                </a:lnTo>
                <a:lnTo>
                  <a:pt x="479365" y="25733"/>
                </a:lnTo>
                <a:lnTo>
                  <a:pt x="436290" y="39740"/>
                </a:lnTo>
                <a:lnTo>
                  <a:pt x="394563" y="56553"/>
                </a:lnTo>
                <a:lnTo>
                  <a:pt x="354295" y="76059"/>
                </a:lnTo>
                <a:lnTo>
                  <a:pt x="315599" y="98146"/>
                </a:lnTo>
                <a:lnTo>
                  <a:pt x="278586" y="122701"/>
                </a:lnTo>
                <a:lnTo>
                  <a:pt x="243369" y="149614"/>
                </a:lnTo>
                <a:lnTo>
                  <a:pt x="210060" y="178770"/>
                </a:lnTo>
                <a:lnTo>
                  <a:pt x="178770" y="210060"/>
                </a:lnTo>
                <a:lnTo>
                  <a:pt x="149614" y="243369"/>
                </a:lnTo>
                <a:lnTo>
                  <a:pt x="122701" y="278586"/>
                </a:lnTo>
                <a:lnTo>
                  <a:pt x="98146" y="315599"/>
                </a:lnTo>
                <a:lnTo>
                  <a:pt x="76059" y="354295"/>
                </a:lnTo>
                <a:lnTo>
                  <a:pt x="56553" y="394563"/>
                </a:lnTo>
                <a:lnTo>
                  <a:pt x="39740" y="436290"/>
                </a:lnTo>
                <a:lnTo>
                  <a:pt x="25733" y="479365"/>
                </a:lnTo>
                <a:lnTo>
                  <a:pt x="14643" y="523674"/>
                </a:lnTo>
                <a:lnTo>
                  <a:pt x="6582" y="569106"/>
                </a:lnTo>
                <a:lnTo>
                  <a:pt x="1664" y="615548"/>
                </a:lnTo>
                <a:lnTo>
                  <a:pt x="0" y="662889"/>
                </a:lnTo>
                <a:lnTo>
                  <a:pt x="1664" y="710229"/>
                </a:lnTo>
                <a:lnTo>
                  <a:pt x="6582" y="756672"/>
                </a:lnTo>
                <a:lnTo>
                  <a:pt x="14643" y="802104"/>
                </a:lnTo>
                <a:lnTo>
                  <a:pt x="25733" y="846413"/>
                </a:lnTo>
                <a:lnTo>
                  <a:pt x="39740" y="889487"/>
                </a:lnTo>
                <a:lnTo>
                  <a:pt x="56553" y="931214"/>
                </a:lnTo>
                <a:lnTo>
                  <a:pt x="76059" y="971482"/>
                </a:lnTo>
                <a:lnTo>
                  <a:pt x="98146" y="1010179"/>
                </a:lnTo>
                <a:lnTo>
                  <a:pt x="122701" y="1047191"/>
                </a:lnTo>
                <a:lnTo>
                  <a:pt x="149614" y="1082409"/>
                </a:lnTo>
                <a:lnTo>
                  <a:pt x="178770" y="1115718"/>
                </a:lnTo>
                <a:lnTo>
                  <a:pt x="210060" y="1147007"/>
                </a:lnTo>
                <a:lnTo>
                  <a:pt x="243369" y="1176164"/>
                </a:lnTo>
                <a:lnTo>
                  <a:pt x="278586" y="1203076"/>
                </a:lnTo>
                <a:lnTo>
                  <a:pt x="315599" y="1227632"/>
                </a:lnTo>
                <a:lnTo>
                  <a:pt x="354295" y="1249719"/>
                </a:lnTo>
                <a:lnTo>
                  <a:pt x="394563" y="1269225"/>
                </a:lnTo>
                <a:lnTo>
                  <a:pt x="436290" y="1286037"/>
                </a:lnTo>
                <a:lnTo>
                  <a:pt x="479365" y="1300045"/>
                </a:lnTo>
                <a:lnTo>
                  <a:pt x="523674" y="1311135"/>
                </a:lnTo>
                <a:lnTo>
                  <a:pt x="569106" y="1319195"/>
                </a:lnTo>
                <a:lnTo>
                  <a:pt x="615548" y="1324113"/>
                </a:lnTo>
                <a:lnTo>
                  <a:pt x="662889" y="1325778"/>
                </a:lnTo>
                <a:lnTo>
                  <a:pt x="710229" y="1324113"/>
                </a:lnTo>
                <a:lnTo>
                  <a:pt x="756672" y="1319195"/>
                </a:lnTo>
                <a:lnTo>
                  <a:pt x="802104" y="1311135"/>
                </a:lnTo>
                <a:lnTo>
                  <a:pt x="846413" y="1300045"/>
                </a:lnTo>
                <a:lnTo>
                  <a:pt x="889487" y="1286037"/>
                </a:lnTo>
                <a:lnTo>
                  <a:pt x="931214" y="1269225"/>
                </a:lnTo>
                <a:lnTo>
                  <a:pt x="971482" y="1249719"/>
                </a:lnTo>
                <a:lnTo>
                  <a:pt x="1010179" y="1227632"/>
                </a:lnTo>
                <a:lnTo>
                  <a:pt x="1047191" y="1203076"/>
                </a:lnTo>
                <a:lnTo>
                  <a:pt x="1082409" y="1176164"/>
                </a:lnTo>
                <a:lnTo>
                  <a:pt x="1115718" y="1147007"/>
                </a:lnTo>
                <a:lnTo>
                  <a:pt x="1147007" y="1115718"/>
                </a:lnTo>
                <a:lnTo>
                  <a:pt x="1176164" y="1082409"/>
                </a:lnTo>
                <a:lnTo>
                  <a:pt x="1203076" y="1047191"/>
                </a:lnTo>
                <a:lnTo>
                  <a:pt x="1227632" y="1010179"/>
                </a:lnTo>
                <a:lnTo>
                  <a:pt x="1249719" y="971482"/>
                </a:lnTo>
                <a:lnTo>
                  <a:pt x="1269225" y="931214"/>
                </a:lnTo>
                <a:lnTo>
                  <a:pt x="1286037" y="889487"/>
                </a:lnTo>
                <a:lnTo>
                  <a:pt x="1300045" y="846413"/>
                </a:lnTo>
                <a:lnTo>
                  <a:pt x="1311135" y="802104"/>
                </a:lnTo>
                <a:lnTo>
                  <a:pt x="1319195" y="756672"/>
                </a:lnTo>
                <a:lnTo>
                  <a:pt x="1324113" y="710229"/>
                </a:lnTo>
                <a:lnTo>
                  <a:pt x="1325778" y="662889"/>
                </a:lnTo>
                <a:lnTo>
                  <a:pt x="1324113" y="615548"/>
                </a:lnTo>
                <a:lnTo>
                  <a:pt x="1319195" y="569106"/>
                </a:lnTo>
                <a:lnTo>
                  <a:pt x="1311135" y="523674"/>
                </a:lnTo>
                <a:lnTo>
                  <a:pt x="1300045" y="479365"/>
                </a:lnTo>
                <a:lnTo>
                  <a:pt x="1286037" y="436290"/>
                </a:lnTo>
                <a:lnTo>
                  <a:pt x="1269225" y="394563"/>
                </a:lnTo>
                <a:lnTo>
                  <a:pt x="1249719" y="354295"/>
                </a:lnTo>
                <a:lnTo>
                  <a:pt x="1227632" y="315599"/>
                </a:lnTo>
                <a:lnTo>
                  <a:pt x="1203076" y="278586"/>
                </a:lnTo>
                <a:lnTo>
                  <a:pt x="1176164" y="243369"/>
                </a:lnTo>
                <a:lnTo>
                  <a:pt x="1147007" y="210060"/>
                </a:lnTo>
                <a:lnTo>
                  <a:pt x="1115718" y="178770"/>
                </a:lnTo>
                <a:lnTo>
                  <a:pt x="1082409" y="149614"/>
                </a:lnTo>
                <a:lnTo>
                  <a:pt x="1047191" y="122701"/>
                </a:lnTo>
                <a:lnTo>
                  <a:pt x="1010179" y="98146"/>
                </a:lnTo>
                <a:lnTo>
                  <a:pt x="971482" y="76059"/>
                </a:lnTo>
                <a:lnTo>
                  <a:pt x="931214" y="56553"/>
                </a:lnTo>
                <a:lnTo>
                  <a:pt x="889487" y="39740"/>
                </a:lnTo>
                <a:lnTo>
                  <a:pt x="846413" y="25733"/>
                </a:lnTo>
                <a:lnTo>
                  <a:pt x="802104" y="14643"/>
                </a:lnTo>
                <a:lnTo>
                  <a:pt x="756672" y="6582"/>
                </a:lnTo>
                <a:lnTo>
                  <a:pt x="710229" y="1664"/>
                </a:lnTo>
                <a:lnTo>
                  <a:pt x="6628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55700" y="1072719"/>
            <a:ext cx="9067800" cy="111761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150" i="1" dirty="0">
                <a:latin typeface="Arial"/>
                <a:cs typeface="Arial"/>
              </a:rPr>
              <a:t>Aforyzmu o książce</a:t>
            </a:r>
            <a:endParaRPr sz="715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xfrm>
            <a:off x="1441449" y="2189208"/>
            <a:ext cx="7557110" cy="4026295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12700" marR="5080" algn="just">
              <a:lnSpc>
                <a:spcPct val="97500"/>
              </a:lnSpc>
              <a:spcBef>
                <a:spcPts val="275"/>
              </a:spcBef>
            </a:pPr>
            <a:r>
              <a:rPr sz="4000" i="1" dirty="0"/>
              <a:t>nie potrafię niestety wymyślić.  </a:t>
            </a:r>
            <a:r>
              <a:rPr sz="4000" dirty="0"/>
              <a:t>Książki kupuję, zbieram, czytam,  </a:t>
            </a:r>
            <a:r>
              <a:rPr sz="3600" dirty="0"/>
              <a:t>nawet je pisuję – i zanadto kocham,</a:t>
            </a:r>
            <a:endParaRPr sz="4000" dirty="0"/>
          </a:p>
          <a:p>
            <a:pPr algn="ctr">
              <a:lnSpc>
                <a:spcPct val="100000"/>
              </a:lnSpc>
              <a:spcBef>
                <a:spcPts val="165"/>
              </a:spcBef>
            </a:pPr>
            <a:r>
              <a:rPr sz="4400" i="1" dirty="0"/>
              <a:t>aby zbywać je aforyzmami</a:t>
            </a:r>
            <a:r>
              <a:rPr sz="5350" i="1" spc="-655" dirty="0"/>
              <a:t>.</a:t>
            </a:r>
            <a:endParaRPr sz="5350" dirty="0"/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4500" dirty="0"/>
          </a:p>
          <a:p>
            <a:pPr algn="ctr">
              <a:lnSpc>
                <a:spcPct val="100000"/>
              </a:lnSpc>
            </a:pPr>
            <a:r>
              <a:rPr sz="4550" i="1" dirty="0">
                <a:solidFill>
                  <a:schemeClr val="accent6">
                    <a:lumMod val="50000"/>
                  </a:schemeClr>
                </a:solidFill>
              </a:rPr>
              <a:t>Julian Tuwim</a:t>
            </a:r>
            <a:endParaRPr sz="455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9071" y="2541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EC8A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882339" y="1540036"/>
            <a:ext cx="306324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kern="0" dirty="0">
                <a:solidFill>
                  <a:srgbClr val="FFFFFF"/>
                </a:solidFill>
                <a:latin typeface="Verdana"/>
                <a:cs typeface="Verdana"/>
              </a:rPr>
              <a:t>Bardzo wiele</a:t>
            </a:r>
            <a:endParaRPr sz="3200" kern="0" dirty="0">
              <a:latin typeface="Verdana"/>
              <a:cs typeface="Verdan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858753" y="2098456"/>
            <a:ext cx="2982595" cy="9093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800" dirty="0">
                <a:latin typeface="Verdana"/>
                <a:cs typeface="Verdana"/>
              </a:rPr>
              <a:t>książek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469210" y="3098456"/>
            <a:ext cx="5753735" cy="32419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3200" kern="0" dirty="0">
                <a:solidFill>
                  <a:srgbClr val="FFFFFF"/>
                </a:solidFill>
                <a:latin typeface="Verdana"/>
                <a:cs typeface="Verdana"/>
              </a:rPr>
              <a:t>należy przeczytać po to,</a:t>
            </a:r>
            <a:endParaRPr sz="3200" kern="0" dirty="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80"/>
              </a:spcBef>
            </a:pPr>
            <a:r>
              <a:rPr sz="3600" kern="0" dirty="0">
                <a:solidFill>
                  <a:srgbClr val="FFFFFF"/>
                </a:solidFill>
                <a:latin typeface="Verdana"/>
                <a:cs typeface="Verdana"/>
              </a:rPr>
              <a:t>aby sobie uświadomić,</a:t>
            </a:r>
            <a:endParaRPr sz="3600" kern="0" dirty="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260"/>
              </a:spcBef>
            </a:pPr>
            <a:r>
              <a:rPr sz="4900" b="1" kern="0" dirty="0">
                <a:solidFill>
                  <a:srgbClr val="FFFFFF"/>
                </a:solidFill>
                <a:latin typeface="Times New Roman"/>
                <a:cs typeface="Times New Roman"/>
              </a:rPr>
              <a:t>jak mało się wie.</a:t>
            </a:r>
            <a:endParaRPr sz="4900" kern="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4950" kern="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4000" kern="0" dirty="0">
                <a:solidFill>
                  <a:srgbClr val="FFFFFF"/>
                </a:solidFill>
                <a:latin typeface="Times New Roman"/>
                <a:cs typeface="Times New Roman"/>
              </a:rPr>
              <a:t>Nikołaj Gogol</a:t>
            </a:r>
            <a:endParaRPr sz="4000" kern="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FFD96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6113995" y="1821599"/>
            <a:ext cx="4578350" cy="5738495"/>
            <a:chOff x="6113995" y="1821599"/>
            <a:chExt cx="4578350" cy="5738495"/>
          </a:xfrm>
        </p:grpSpPr>
        <p:sp>
          <p:nvSpPr>
            <p:cNvPr id="4" name="object 4"/>
            <p:cNvSpPr/>
            <p:nvPr/>
          </p:nvSpPr>
          <p:spPr>
            <a:xfrm>
              <a:off x="6113995" y="1821599"/>
              <a:ext cx="4578350" cy="5738495"/>
            </a:xfrm>
            <a:custGeom>
              <a:avLst/>
              <a:gdLst/>
              <a:ahLst/>
              <a:cxnLst/>
              <a:rect l="l" t="t" r="r" b="b"/>
              <a:pathLst>
                <a:path w="4578350" h="5738495">
                  <a:moveTo>
                    <a:pt x="2831998" y="0"/>
                  </a:moveTo>
                  <a:lnTo>
                    <a:pt x="1175994" y="390016"/>
                  </a:lnTo>
                  <a:lnTo>
                    <a:pt x="443992" y="2082012"/>
                  </a:lnTo>
                  <a:lnTo>
                    <a:pt x="887996" y="4026001"/>
                  </a:lnTo>
                  <a:lnTo>
                    <a:pt x="0" y="4470006"/>
                  </a:lnTo>
                  <a:lnTo>
                    <a:pt x="17907" y="5738406"/>
                  </a:lnTo>
                  <a:lnTo>
                    <a:pt x="4577994" y="5738406"/>
                  </a:lnTo>
                  <a:lnTo>
                    <a:pt x="4577994" y="603097"/>
                  </a:lnTo>
                  <a:lnTo>
                    <a:pt x="2831998" y="0"/>
                  </a:lnTo>
                  <a:close/>
                </a:path>
              </a:pathLst>
            </a:custGeom>
            <a:solidFill>
              <a:srgbClr val="E5C1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860819" y="2424671"/>
              <a:ext cx="3804183" cy="513533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887299" y="785710"/>
            <a:ext cx="305435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kern="0" dirty="0">
                <a:solidFill>
                  <a:srgbClr val="524E4C"/>
                </a:solidFill>
                <a:latin typeface="Verdana"/>
                <a:cs typeface="Verdana"/>
              </a:rPr>
              <a:t>Żadne dzieło</a:t>
            </a:r>
            <a:endParaRPr sz="3200" kern="0" dirty="0">
              <a:latin typeface="Verdana"/>
              <a:cs typeface="Verdana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87299" y="1296250"/>
            <a:ext cx="3048635" cy="650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100" dirty="0">
                <a:solidFill>
                  <a:srgbClr val="524E4C"/>
                </a:solidFill>
                <a:latin typeface="Verdana"/>
                <a:cs typeface="Verdana"/>
              </a:rPr>
              <a:t>człowieka</a:t>
            </a:r>
            <a:endParaRPr sz="4100" dirty="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35863" y="1946490"/>
            <a:ext cx="3151505" cy="144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100"/>
              </a:lnSpc>
              <a:spcBef>
                <a:spcPts val="100"/>
              </a:spcBef>
            </a:pPr>
            <a:r>
              <a:rPr sz="3500" kern="0" dirty="0">
                <a:solidFill>
                  <a:srgbClr val="524E4C"/>
                </a:solidFill>
                <a:latin typeface="Verdana"/>
                <a:cs typeface="Verdana"/>
              </a:rPr>
              <a:t>nie przeżyje</a:t>
            </a:r>
            <a:endParaRPr sz="3500" kern="0" dirty="0">
              <a:latin typeface="Verdana"/>
              <a:cs typeface="Verdana"/>
            </a:endParaRPr>
          </a:p>
          <a:p>
            <a:pPr marL="12700">
              <a:lnSpc>
                <a:spcPts val="7100"/>
              </a:lnSpc>
            </a:pPr>
            <a:r>
              <a:rPr sz="6000" kern="0" dirty="0">
                <a:solidFill>
                  <a:srgbClr val="524E4C"/>
                </a:solidFill>
                <a:latin typeface="Verdana"/>
                <a:cs typeface="Verdana"/>
              </a:rPr>
              <a:t>książki</a:t>
            </a:r>
            <a:r>
              <a:rPr sz="6000" spc="265" dirty="0">
                <a:solidFill>
                  <a:srgbClr val="524E4C"/>
                </a:solidFill>
                <a:latin typeface="Verdana"/>
                <a:cs typeface="Verdana"/>
              </a:rPr>
              <a:t>.</a:t>
            </a:r>
            <a:endParaRPr sz="6000" dirty="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255004" y="3595506"/>
            <a:ext cx="1847850" cy="4673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900" kern="0" dirty="0">
                <a:solidFill>
                  <a:srgbClr val="524E4C"/>
                </a:solidFill>
                <a:latin typeface="Verdana"/>
                <a:cs typeface="Verdana"/>
              </a:rPr>
              <a:t>Cyceron</a:t>
            </a:r>
            <a:endParaRPr sz="2900" kern="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66B1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238430" y="725542"/>
            <a:ext cx="2506980" cy="9367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000" i="1" dirty="0">
                <a:latin typeface="Arial"/>
                <a:cs typeface="Arial"/>
              </a:rPr>
              <a:t>Książki</a:t>
            </a:r>
            <a:endParaRPr sz="60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82456" y="1557665"/>
            <a:ext cx="4018928" cy="365106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1115" algn="ctr">
              <a:lnSpc>
                <a:spcPts val="8305"/>
              </a:lnSpc>
              <a:spcBef>
                <a:spcPts val="135"/>
              </a:spcBef>
            </a:pPr>
            <a:r>
              <a:rPr sz="6000" i="1" kern="0" dirty="0">
                <a:solidFill>
                  <a:srgbClr val="FFFFFF"/>
                </a:solidFill>
                <a:latin typeface="Arial"/>
                <a:cs typeface="Arial"/>
              </a:rPr>
              <a:t>powinny</a:t>
            </a:r>
            <a:endParaRPr sz="6000" kern="0" dirty="0">
              <a:latin typeface="Arial"/>
              <a:cs typeface="Arial"/>
            </a:endParaRPr>
          </a:p>
          <a:p>
            <a:pPr marL="54610" algn="ctr">
              <a:lnSpc>
                <a:spcPts val="4800"/>
              </a:lnSpc>
            </a:pPr>
            <a:r>
              <a:rPr sz="4400" i="1" kern="0" dirty="0">
                <a:solidFill>
                  <a:srgbClr val="FFFFFF"/>
                </a:solidFill>
                <a:latin typeface="Arial"/>
                <a:cs typeface="Arial"/>
              </a:rPr>
              <a:t>same mówić</a:t>
            </a:r>
            <a:endParaRPr sz="4400" kern="0" dirty="0">
              <a:latin typeface="Arial"/>
              <a:cs typeface="Arial"/>
            </a:endParaRPr>
          </a:p>
          <a:p>
            <a:pPr marL="12700" algn="ctr">
              <a:lnSpc>
                <a:spcPts val="9340"/>
              </a:lnSpc>
            </a:pPr>
            <a:r>
              <a:rPr sz="8000" i="1" kern="0" dirty="0">
                <a:solidFill>
                  <a:srgbClr val="FFFFFF"/>
                </a:solidFill>
                <a:latin typeface="Arial"/>
                <a:cs typeface="Arial"/>
              </a:rPr>
              <a:t>o sobie</a:t>
            </a:r>
            <a:endParaRPr sz="8000" kern="0" dirty="0">
              <a:latin typeface="Arial"/>
              <a:cs typeface="Arial"/>
            </a:endParaRPr>
          </a:p>
          <a:p>
            <a:pPr marL="94615" algn="ctr">
              <a:lnSpc>
                <a:spcPts val="6725"/>
              </a:lnSpc>
            </a:pPr>
            <a:r>
              <a:rPr sz="4800" i="1" kern="0" dirty="0">
                <a:solidFill>
                  <a:srgbClr val="FFFFFF"/>
                </a:solidFill>
                <a:latin typeface="Arial"/>
                <a:cs typeface="Arial"/>
              </a:rPr>
              <a:t>i za siebie.</a:t>
            </a:r>
            <a:endParaRPr sz="4800" kern="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844937" y="6114605"/>
            <a:ext cx="2506980" cy="65402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118745">
              <a:lnSpc>
                <a:spcPts val="5075"/>
              </a:lnSpc>
            </a:pPr>
            <a:r>
              <a:rPr sz="5100" i="1" kern="0" dirty="0">
                <a:solidFill>
                  <a:srgbClr val="66B1D1"/>
                </a:solidFill>
                <a:latin typeface="Arial"/>
                <a:cs typeface="Arial"/>
              </a:rPr>
              <a:t>Leopold</a:t>
            </a:r>
            <a:endParaRPr sz="5100" kern="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32069" y="6000420"/>
            <a:ext cx="2779510" cy="79637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100" i="1" kern="0" dirty="0">
                <a:solidFill>
                  <a:srgbClr val="FFFFFF"/>
                </a:solidFill>
                <a:latin typeface="Arial"/>
                <a:cs typeface="Arial"/>
              </a:rPr>
              <a:t>Tyrmand</a:t>
            </a:r>
            <a:endParaRPr sz="5100" kern="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5256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/>
              <a:t>Ja sobie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264331" y="1722570"/>
            <a:ext cx="4163695" cy="1646555"/>
          </a:xfrm>
          <a:prstGeom prst="rect">
            <a:avLst/>
          </a:prstGeom>
        </p:spPr>
        <p:txBody>
          <a:bodyPr vert="horz" wrap="square" lIns="0" tIns="1250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85"/>
              </a:spcBef>
            </a:pPr>
            <a:r>
              <a:rPr sz="6200" b="1" kern="0" dirty="0">
                <a:solidFill>
                  <a:srgbClr val="FFFFFF"/>
                </a:solidFill>
                <a:latin typeface="Trebuchet MS"/>
                <a:cs typeface="Trebuchet MS"/>
              </a:rPr>
              <a:t>poczytam,</a:t>
            </a:r>
            <a:endParaRPr sz="6200" kern="0" dirty="0">
              <a:latin typeface="Trebuchet MS"/>
              <a:cs typeface="Trebuchet MS"/>
            </a:endParaRPr>
          </a:p>
          <a:p>
            <a:pPr marL="34925">
              <a:lnSpc>
                <a:spcPct val="100000"/>
              </a:lnSpc>
              <a:spcBef>
                <a:spcPts val="475"/>
              </a:spcBef>
            </a:pPr>
            <a:r>
              <a:rPr sz="3300" kern="0" dirty="0">
                <a:solidFill>
                  <a:srgbClr val="FFFFFF"/>
                </a:solidFill>
                <a:latin typeface="Arial"/>
                <a:cs typeface="Arial"/>
              </a:rPr>
              <a:t>bo życie jest krótkie.</a:t>
            </a:r>
            <a:endParaRPr sz="3300" kern="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367849" y="4396181"/>
            <a:ext cx="3956303" cy="31638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789999" y="6530403"/>
            <a:ext cx="5112385" cy="514885"/>
          </a:xfrm>
          <a:prstGeom prst="rect">
            <a:avLst/>
          </a:prstGeom>
          <a:solidFill>
            <a:srgbClr val="DD5E58"/>
          </a:solidFill>
        </p:spPr>
        <p:txBody>
          <a:bodyPr vert="horz" wrap="square" lIns="0" tIns="5270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15"/>
              </a:spcBef>
            </a:pPr>
            <a:r>
              <a:rPr sz="3000" b="1" kern="0" dirty="0">
                <a:solidFill>
                  <a:srgbClr val="FFFFFF"/>
                </a:solidFill>
                <a:latin typeface="Arial"/>
                <a:cs typeface="Arial"/>
              </a:rPr>
              <a:t>Carlos Ruíz Zafón</a:t>
            </a:r>
            <a:endParaRPr sz="3000" kern="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0" y="0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DA5C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xfrm>
            <a:off x="2326232" y="1512480"/>
            <a:ext cx="7059067" cy="37061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05840" marR="1438910">
              <a:lnSpc>
                <a:spcPct val="100000"/>
              </a:lnSpc>
              <a:spcBef>
                <a:spcPts val="100"/>
              </a:spcBef>
            </a:pPr>
            <a:r>
              <a:rPr dirty="0"/>
              <a:t>nie czyta się po to,  aby je pamiętać.</a:t>
            </a:r>
          </a:p>
          <a:p>
            <a:pPr marL="1005840" marR="5080">
              <a:lnSpc>
                <a:spcPct val="100000"/>
              </a:lnSpc>
            </a:pPr>
            <a:r>
              <a:rPr dirty="0"/>
              <a:t>Książki czyta się po to,  aby je zapominać,  zapomina się je zaś po to,  by móc znów je czytać.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041006" y="1630365"/>
            <a:ext cx="1046953" cy="351472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8660"/>
              </a:lnSpc>
            </a:pPr>
            <a:r>
              <a:rPr sz="7200" b="1" kern="0" dirty="0">
                <a:solidFill>
                  <a:srgbClr val="FFFFFF"/>
                </a:solidFill>
                <a:latin typeface="Arial"/>
                <a:cs typeface="Arial"/>
              </a:rPr>
              <a:t>Książek</a:t>
            </a:r>
            <a:endParaRPr sz="7200" kern="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75031" y="5517987"/>
            <a:ext cx="2524469" cy="55079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500" kern="0" dirty="0">
                <a:solidFill>
                  <a:srgbClr val="FFFFFF"/>
                </a:solidFill>
                <a:latin typeface="Times New Roman"/>
                <a:cs typeface="Times New Roman"/>
              </a:rPr>
              <a:t>Jerzy Pilch</a:t>
            </a:r>
            <a:endParaRPr sz="3500" kern="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6A67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2"/>
            <a:ext cx="10422966" cy="75599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615298" y="1652892"/>
            <a:ext cx="6160402" cy="18313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ts val="4135"/>
              </a:lnSpc>
              <a:spcBef>
                <a:spcPts val="135"/>
              </a:spcBef>
            </a:pPr>
            <a:r>
              <a:rPr sz="3850" dirty="0"/>
              <a:t>Ludzie mówią, że życie</a:t>
            </a:r>
          </a:p>
          <a:p>
            <a:pPr marL="12700">
              <a:lnSpc>
                <a:spcPts val="10675"/>
              </a:lnSpc>
            </a:pPr>
            <a:r>
              <a:rPr sz="7200" b="1" dirty="0">
                <a:latin typeface="Trebuchet MS"/>
                <a:cs typeface="Trebuchet MS"/>
              </a:rPr>
              <a:t>to jest to,</a:t>
            </a:r>
            <a:endParaRPr sz="7200" dirty="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15298" y="3509124"/>
            <a:ext cx="5461635" cy="242566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850" kern="0" dirty="0">
                <a:solidFill>
                  <a:srgbClr val="FFFFFF"/>
                </a:solidFill>
                <a:latin typeface="Arial"/>
                <a:cs typeface="Arial"/>
              </a:rPr>
              <a:t>ale ja</a:t>
            </a:r>
            <a:endParaRPr sz="3850" kern="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3850" kern="0" dirty="0">
                <a:solidFill>
                  <a:srgbClr val="FFFFFF"/>
                </a:solidFill>
                <a:latin typeface="Arial"/>
                <a:cs typeface="Arial"/>
              </a:rPr>
              <a:t>wolę sobie poczytać.</a:t>
            </a:r>
            <a:endParaRPr sz="3850" kern="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4100" kern="0" dirty="0">
              <a:latin typeface="Arial"/>
              <a:cs typeface="Arial"/>
            </a:endParaRPr>
          </a:p>
          <a:p>
            <a:pPr marL="3416935">
              <a:lnSpc>
                <a:spcPct val="100000"/>
              </a:lnSpc>
            </a:pPr>
            <a:r>
              <a:rPr sz="3850" kern="0" dirty="0">
                <a:solidFill>
                  <a:srgbClr val="FFFFFF"/>
                </a:solidFill>
                <a:latin typeface="Arial"/>
                <a:cs typeface="Arial"/>
              </a:rPr>
              <a:t>Cyceron</a:t>
            </a:r>
            <a:endParaRPr sz="3850" kern="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191B1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587490" y="1799576"/>
            <a:ext cx="4104512" cy="57604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647126" y="1164687"/>
            <a:ext cx="4940236" cy="5319213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60"/>
              </a:spcBef>
            </a:pPr>
            <a:r>
              <a:rPr sz="3800" kern="0" dirty="0">
                <a:solidFill>
                  <a:srgbClr val="FFFFFF"/>
                </a:solidFill>
                <a:latin typeface="Verdana"/>
                <a:cs typeface="Verdana"/>
              </a:rPr>
              <a:t>Człowiek, który  </a:t>
            </a:r>
            <a:r>
              <a:rPr sz="3800" kern="0" dirty="0">
                <a:solidFill>
                  <a:srgbClr val="E5C161"/>
                </a:solidFill>
                <a:latin typeface="Verdana"/>
                <a:cs typeface="Verdana"/>
              </a:rPr>
              <a:t>nie czyta dobrych  ksiązek,</a:t>
            </a:r>
            <a:endParaRPr sz="3800" kern="0" dirty="0">
              <a:latin typeface="Verdana"/>
              <a:cs typeface="Verdana"/>
            </a:endParaRPr>
          </a:p>
          <a:p>
            <a:pPr marL="12700" marR="315595">
              <a:lnSpc>
                <a:spcPct val="101400"/>
              </a:lnSpc>
            </a:pPr>
            <a:r>
              <a:rPr sz="3800" kern="0" dirty="0">
                <a:solidFill>
                  <a:srgbClr val="FFFFFF"/>
                </a:solidFill>
                <a:latin typeface="Verdana"/>
                <a:cs typeface="Verdana"/>
              </a:rPr>
              <a:t>nie ma przewagi  nad kimś,</a:t>
            </a:r>
            <a:endParaRPr sz="3800" kern="0" dirty="0">
              <a:latin typeface="Verdana"/>
              <a:cs typeface="Verdana"/>
            </a:endParaRPr>
          </a:p>
          <a:p>
            <a:pPr marL="12700" marR="853440">
              <a:lnSpc>
                <a:spcPct val="101400"/>
              </a:lnSpc>
            </a:pPr>
            <a:r>
              <a:rPr sz="3800" kern="0" dirty="0">
                <a:solidFill>
                  <a:srgbClr val="DAAED4"/>
                </a:solidFill>
                <a:latin typeface="Verdana"/>
                <a:cs typeface="Verdana"/>
              </a:rPr>
              <a:t>kto nie umie  czytać.</a:t>
            </a:r>
            <a:endParaRPr sz="3800" kern="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850" kern="0" dirty="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3800" kern="0" dirty="0">
                <a:solidFill>
                  <a:srgbClr val="FFFFFF"/>
                </a:solidFill>
                <a:latin typeface="Verdana"/>
                <a:cs typeface="Verdana"/>
              </a:rPr>
              <a:t>Mark Twain</a:t>
            </a:r>
            <a:endParaRPr sz="3800" kern="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82"/>
            <a:ext cx="10692130" cy="7559040"/>
          </a:xfrm>
          <a:custGeom>
            <a:avLst/>
            <a:gdLst/>
            <a:ahLst/>
            <a:cxnLst/>
            <a:rect l="l" t="t" r="r" b="b"/>
            <a:pathLst>
              <a:path w="10692130" h="7559040">
                <a:moveTo>
                  <a:pt x="10692003" y="0"/>
                </a:moveTo>
                <a:lnTo>
                  <a:pt x="0" y="0"/>
                </a:lnTo>
                <a:lnTo>
                  <a:pt x="0" y="7559040"/>
                </a:lnTo>
                <a:lnTo>
                  <a:pt x="10692003" y="7559040"/>
                </a:lnTo>
                <a:lnTo>
                  <a:pt x="10692003" y="0"/>
                </a:lnTo>
                <a:close/>
              </a:path>
            </a:pathLst>
          </a:custGeom>
          <a:solidFill>
            <a:srgbClr val="4D6E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639361" y="0"/>
            <a:ext cx="2700655" cy="7560309"/>
          </a:xfrm>
          <a:custGeom>
            <a:avLst/>
            <a:gdLst/>
            <a:ahLst/>
            <a:cxnLst/>
            <a:rect l="l" t="t" r="r" b="b"/>
            <a:pathLst>
              <a:path w="2700654" h="7560309">
                <a:moveTo>
                  <a:pt x="14" y="7560005"/>
                </a:moveTo>
                <a:lnTo>
                  <a:pt x="38140" y="7546773"/>
                </a:lnTo>
                <a:lnTo>
                  <a:pt x="81114" y="7531301"/>
                </a:lnTo>
                <a:lnTo>
                  <a:pt x="123858" y="7515353"/>
                </a:lnTo>
                <a:lnTo>
                  <a:pt x="166370" y="7498932"/>
                </a:lnTo>
                <a:lnTo>
                  <a:pt x="208646" y="7482043"/>
                </a:lnTo>
                <a:lnTo>
                  <a:pt x="250683" y="7464687"/>
                </a:lnTo>
                <a:lnTo>
                  <a:pt x="292478" y="7446868"/>
                </a:lnTo>
                <a:lnTo>
                  <a:pt x="334028" y="7428589"/>
                </a:lnTo>
                <a:lnTo>
                  <a:pt x="375328" y="7409854"/>
                </a:lnTo>
                <a:lnTo>
                  <a:pt x="416377" y="7390666"/>
                </a:lnTo>
                <a:lnTo>
                  <a:pt x="457171" y="7371028"/>
                </a:lnTo>
                <a:lnTo>
                  <a:pt x="497707" y="7350942"/>
                </a:lnTo>
                <a:lnTo>
                  <a:pt x="537981" y="7330413"/>
                </a:lnTo>
                <a:lnTo>
                  <a:pt x="577990" y="7309443"/>
                </a:lnTo>
                <a:lnTo>
                  <a:pt x="617732" y="7288036"/>
                </a:lnTo>
                <a:lnTo>
                  <a:pt x="657202" y="7266195"/>
                </a:lnTo>
                <a:lnTo>
                  <a:pt x="696399" y="7243923"/>
                </a:lnTo>
                <a:lnTo>
                  <a:pt x="735318" y="7221223"/>
                </a:lnTo>
                <a:lnTo>
                  <a:pt x="773956" y="7198099"/>
                </a:lnTo>
                <a:lnTo>
                  <a:pt x="812310" y="7174553"/>
                </a:lnTo>
                <a:lnTo>
                  <a:pt x="850378" y="7150589"/>
                </a:lnTo>
                <a:lnTo>
                  <a:pt x="888155" y="7126211"/>
                </a:lnTo>
                <a:lnTo>
                  <a:pt x="925639" y="7101420"/>
                </a:lnTo>
                <a:lnTo>
                  <a:pt x="962826" y="7076221"/>
                </a:lnTo>
                <a:lnTo>
                  <a:pt x="999713" y="7050616"/>
                </a:lnTo>
                <a:lnTo>
                  <a:pt x="1036298" y="7024610"/>
                </a:lnTo>
                <a:lnTo>
                  <a:pt x="1072576" y="6998204"/>
                </a:lnTo>
                <a:lnTo>
                  <a:pt x="1108544" y="6971403"/>
                </a:lnTo>
                <a:lnTo>
                  <a:pt x="1144200" y="6944209"/>
                </a:lnTo>
                <a:lnTo>
                  <a:pt x="1179541" y="6916626"/>
                </a:lnTo>
                <a:lnTo>
                  <a:pt x="1214562" y="6888656"/>
                </a:lnTo>
                <a:lnTo>
                  <a:pt x="1249261" y="6860304"/>
                </a:lnTo>
                <a:lnTo>
                  <a:pt x="1283635" y="6831571"/>
                </a:lnTo>
                <a:lnTo>
                  <a:pt x="1317680" y="6802463"/>
                </a:lnTo>
                <a:lnTo>
                  <a:pt x="1351393" y="6772980"/>
                </a:lnTo>
                <a:lnTo>
                  <a:pt x="1384771" y="6743128"/>
                </a:lnTo>
                <a:lnTo>
                  <a:pt x="1417811" y="6712909"/>
                </a:lnTo>
                <a:lnTo>
                  <a:pt x="1450510" y="6682326"/>
                </a:lnTo>
                <a:lnTo>
                  <a:pt x="1482864" y="6651382"/>
                </a:lnTo>
                <a:lnTo>
                  <a:pt x="1514870" y="6620081"/>
                </a:lnTo>
                <a:lnTo>
                  <a:pt x="1546525" y="6588426"/>
                </a:lnTo>
                <a:lnTo>
                  <a:pt x="1577827" y="6556419"/>
                </a:lnTo>
                <a:lnTo>
                  <a:pt x="1608770" y="6524065"/>
                </a:lnTo>
                <a:lnTo>
                  <a:pt x="1639353" y="6491367"/>
                </a:lnTo>
                <a:lnTo>
                  <a:pt x="1669573" y="6458327"/>
                </a:lnTo>
                <a:lnTo>
                  <a:pt x="1699425" y="6424948"/>
                </a:lnTo>
                <a:lnTo>
                  <a:pt x="1728907" y="6391235"/>
                </a:lnTo>
                <a:lnTo>
                  <a:pt x="1758016" y="6357190"/>
                </a:lnTo>
                <a:lnTo>
                  <a:pt x="1786748" y="6322816"/>
                </a:lnTo>
                <a:lnTo>
                  <a:pt x="1815101" y="6288117"/>
                </a:lnTo>
                <a:lnTo>
                  <a:pt x="1843070" y="6253096"/>
                </a:lnTo>
                <a:lnTo>
                  <a:pt x="1870653" y="6217756"/>
                </a:lnTo>
                <a:lnTo>
                  <a:pt x="1897847" y="6182100"/>
                </a:lnTo>
                <a:lnTo>
                  <a:pt x="1924649" y="6146131"/>
                </a:lnTo>
                <a:lnTo>
                  <a:pt x="1951054" y="6109853"/>
                </a:lnTo>
                <a:lnTo>
                  <a:pt x="1977061" y="6073269"/>
                </a:lnTo>
                <a:lnTo>
                  <a:pt x="2002665" y="6036381"/>
                </a:lnTo>
                <a:lnTo>
                  <a:pt x="2027865" y="5999194"/>
                </a:lnTo>
                <a:lnTo>
                  <a:pt x="2052655" y="5961710"/>
                </a:lnTo>
                <a:lnTo>
                  <a:pt x="2077034" y="5923933"/>
                </a:lnTo>
                <a:lnTo>
                  <a:pt x="2100998" y="5885866"/>
                </a:lnTo>
                <a:lnTo>
                  <a:pt x="2124544" y="5847511"/>
                </a:lnTo>
                <a:lnTo>
                  <a:pt x="2147668" y="5808873"/>
                </a:lnTo>
                <a:lnTo>
                  <a:pt x="2170368" y="5769954"/>
                </a:lnTo>
                <a:lnTo>
                  <a:pt x="2192640" y="5730758"/>
                </a:lnTo>
                <a:lnTo>
                  <a:pt x="2214481" y="5691287"/>
                </a:lnTo>
                <a:lnTo>
                  <a:pt x="2235888" y="5651546"/>
                </a:lnTo>
                <a:lnTo>
                  <a:pt x="2256858" y="5611536"/>
                </a:lnTo>
                <a:lnTo>
                  <a:pt x="2277387" y="5571262"/>
                </a:lnTo>
                <a:lnTo>
                  <a:pt x="2297472" y="5530726"/>
                </a:lnTo>
                <a:lnTo>
                  <a:pt x="2317111" y="5489933"/>
                </a:lnTo>
                <a:lnTo>
                  <a:pt x="2336299" y="5448884"/>
                </a:lnTo>
                <a:lnTo>
                  <a:pt x="2355034" y="5407583"/>
                </a:lnTo>
                <a:lnTo>
                  <a:pt x="2373313" y="5366034"/>
                </a:lnTo>
                <a:lnTo>
                  <a:pt x="2391131" y="5324239"/>
                </a:lnTo>
                <a:lnTo>
                  <a:pt x="2408487" y="5282202"/>
                </a:lnTo>
                <a:lnTo>
                  <a:pt x="2425377" y="5239926"/>
                </a:lnTo>
                <a:lnTo>
                  <a:pt x="2441797" y="5197414"/>
                </a:lnTo>
                <a:lnTo>
                  <a:pt x="2457745" y="5154669"/>
                </a:lnTo>
                <a:lnTo>
                  <a:pt x="2473217" y="5111695"/>
                </a:lnTo>
                <a:lnTo>
                  <a:pt x="2488211" y="5068495"/>
                </a:lnTo>
                <a:lnTo>
                  <a:pt x="2502722" y="5025071"/>
                </a:lnTo>
                <a:lnTo>
                  <a:pt x="2516748" y="4981428"/>
                </a:lnTo>
                <a:lnTo>
                  <a:pt x="2530285" y="4937568"/>
                </a:lnTo>
                <a:lnTo>
                  <a:pt x="2543331" y="4893494"/>
                </a:lnTo>
                <a:lnTo>
                  <a:pt x="2555881" y="4849211"/>
                </a:lnTo>
                <a:lnTo>
                  <a:pt x="2567934" y="4804720"/>
                </a:lnTo>
                <a:lnTo>
                  <a:pt x="2579485" y="4760025"/>
                </a:lnTo>
                <a:lnTo>
                  <a:pt x="2590532" y="4715130"/>
                </a:lnTo>
                <a:lnTo>
                  <a:pt x="2601071" y="4670037"/>
                </a:lnTo>
                <a:lnTo>
                  <a:pt x="2611099" y="4624750"/>
                </a:lnTo>
                <a:lnTo>
                  <a:pt x="2620614" y="4579272"/>
                </a:lnTo>
                <a:lnTo>
                  <a:pt x="2629610" y="4533606"/>
                </a:lnTo>
                <a:lnTo>
                  <a:pt x="2638087" y="4487755"/>
                </a:lnTo>
                <a:lnTo>
                  <a:pt x="2646039" y="4441722"/>
                </a:lnTo>
                <a:lnTo>
                  <a:pt x="2653465" y="4395512"/>
                </a:lnTo>
                <a:lnTo>
                  <a:pt x="2660361" y="4349126"/>
                </a:lnTo>
                <a:lnTo>
                  <a:pt x="2666723" y="4302569"/>
                </a:lnTo>
                <a:lnTo>
                  <a:pt x="2672549" y="4255842"/>
                </a:lnTo>
                <a:lnTo>
                  <a:pt x="2677836" y="4208951"/>
                </a:lnTo>
                <a:lnTo>
                  <a:pt x="2682579" y="4161897"/>
                </a:lnTo>
                <a:lnTo>
                  <a:pt x="2686776" y="4114683"/>
                </a:lnTo>
                <a:lnTo>
                  <a:pt x="2690425" y="4067314"/>
                </a:lnTo>
                <a:lnTo>
                  <a:pt x="2693520" y="4019792"/>
                </a:lnTo>
                <a:lnTo>
                  <a:pt x="2696060" y="3972121"/>
                </a:lnTo>
                <a:lnTo>
                  <a:pt x="2698041" y="3924303"/>
                </a:lnTo>
                <a:lnTo>
                  <a:pt x="2699460" y="3876343"/>
                </a:lnTo>
                <a:lnTo>
                  <a:pt x="2700314" y="3828242"/>
                </a:lnTo>
                <a:lnTo>
                  <a:pt x="2700599" y="3780005"/>
                </a:lnTo>
                <a:lnTo>
                  <a:pt x="2700314" y="3731767"/>
                </a:lnTo>
                <a:lnTo>
                  <a:pt x="2699460" y="3683667"/>
                </a:lnTo>
                <a:lnTo>
                  <a:pt x="2698041" y="3635706"/>
                </a:lnTo>
                <a:lnTo>
                  <a:pt x="2696060" y="3587888"/>
                </a:lnTo>
                <a:lnTo>
                  <a:pt x="2693520" y="3540217"/>
                </a:lnTo>
                <a:lnTo>
                  <a:pt x="2690425" y="3492695"/>
                </a:lnTo>
                <a:lnTo>
                  <a:pt x="2686776" y="3445326"/>
                </a:lnTo>
                <a:lnTo>
                  <a:pt x="2682579" y="3398113"/>
                </a:lnTo>
                <a:lnTo>
                  <a:pt x="2677836" y="3351059"/>
                </a:lnTo>
                <a:lnTo>
                  <a:pt x="2672549" y="3304167"/>
                </a:lnTo>
                <a:lnTo>
                  <a:pt x="2666723" y="3257441"/>
                </a:lnTo>
                <a:lnTo>
                  <a:pt x="2660361" y="3210883"/>
                </a:lnTo>
                <a:lnTo>
                  <a:pt x="2653465" y="3164497"/>
                </a:lnTo>
                <a:lnTo>
                  <a:pt x="2646039" y="3118287"/>
                </a:lnTo>
                <a:lnTo>
                  <a:pt x="2638087" y="3072254"/>
                </a:lnTo>
                <a:lnTo>
                  <a:pt x="2629610" y="3026404"/>
                </a:lnTo>
                <a:lnTo>
                  <a:pt x="2620614" y="2980738"/>
                </a:lnTo>
                <a:lnTo>
                  <a:pt x="2611099" y="2935259"/>
                </a:lnTo>
                <a:lnTo>
                  <a:pt x="2601071" y="2889972"/>
                </a:lnTo>
                <a:lnTo>
                  <a:pt x="2590532" y="2844879"/>
                </a:lnTo>
                <a:lnTo>
                  <a:pt x="2579485" y="2799984"/>
                </a:lnTo>
                <a:lnTo>
                  <a:pt x="2567934" y="2755289"/>
                </a:lnTo>
                <a:lnTo>
                  <a:pt x="2555881" y="2710799"/>
                </a:lnTo>
                <a:lnTo>
                  <a:pt x="2543331" y="2666515"/>
                </a:lnTo>
                <a:lnTo>
                  <a:pt x="2530285" y="2622441"/>
                </a:lnTo>
                <a:lnTo>
                  <a:pt x="2516748" y="2578581"/>
                </a:lnTo>
                <a:lnTo>
                  <a:pt x="2502722" y="2534938"/>
                </a:lnTo>
                <a:lnTo>
                  <a:pt x="2488211" y="2491515"/>
                </a:lnTo>
                <a:lnTo>
                  <a:pt x="2473217" y="2448314"/>
                </a:lnTo>
                <a:lnTo>
                  <a:pt x="2457745" y="2405340"/>
                </a:lnTo>
                <a:lnTo>
                  <a:pt x="2441797" y="2362596"/>
                </a:lnTo>
                <a:lnTo>
                  <a:pt x="2425377" y="2320084"/>
                </a:lnTo>
                <a:lnTo>
                  <a:pt x="2408487" y="2277807"/>
                </a:lnTo>
                <a:lnTo>
                  <a:pt x="2391131" y="2235770"/>
                </a:lnTo>
                <a:lnTo>
                  <a:pt x="2373313" y="2193976"/>
                </a:lnTo>
                <a:lnTo>
                  <a:pt x="2355034" y="2152426"/>
                </a:lnTo>
                <a:lnTo>
                  <a:pt x="2336299" y="2111125"/>
                </a:lnTo>
                <a:lnTo>
                  <a:pt x="2317111" y="2070077"/>
                </a:lnTo>
                <a:lnTo>
                  <a:pt x="2297472" y="2029283"/>
                </a:lnTo>
                <a:lnTo>
                  <a:pt x="2277387" y="1988747"/>
                </a:lnTo>
                <a:lnTo>
                  <a:pt x="2256858" y="1948473"/>
                </a:lnTo>
                <a:lnTo>
                  <a:pt x="2235888" y="1908464"/>
                </a:lnTo>
                <a:lnTo>
                  <a:pt x="2214481" y="1868722"/>
                </a:lnTo>
                <a:lnTo>
                  <a:pt x="2192640" y="1829251"/>
                </a:lnTo>
                <a:lnTo>
                  <a:pt x="2170368" y="1790055"/>
                </a:lnTo>
                <a:lnTo>
                  <a:pt x="2147668" y="1751136"/>
                </a:lnTo>
                <a:lnTo>
                  <a:pt x="2124544" y="1712498"/>
                </a:lnTo>
                <a:lnTo>
                  <a:pt x="2100998" y="1674143"/>
                </a:lnTo>
                <a:lnTo>
                  <a:pt x="2077034" y="1636076"/>
                </a:lnTo>
                <a:lnTo>
                  <a:pt x="2052655" y="1598299"/>
                </a:lnTo>
                <a:lnTo>
                  <a:pt x="2027865" y="1560815"/>
                </a:lnTo>
                <a:lnTo>
                  <a:pt x="2002665" y="1523628"/>
                </a:lnTo>
                <a:lnTo>
                  <a:pt x="1977061" y="1486741"/>
                </a:lnTo>
                <a:lnTo>
                  <a:pt x="1951054" y="1450156"/>
                </a:lnTo>
                <a:lnTo>
                  <a:pt x="1924649" y="1413878"/>
                </a:lnTo>
                <a:lnTo>
                  <a:pt x="1897847" y="1377909"/>
                </a:lnTo>
                <a:lnTo>
                  <a:pt x="1870653" y="1342253"/>
                </a:lnTo>
                <a:lnTo>
                  <a:pt x="1843070" y="1306913"/>
                </a:lnTo>
                <a:lnTo>
                  <a:pt x="1815101" y="1271892"/>
                </a:lnTo>
                <a:lnTo>
                  <a:pt x="1786748" y="1237193"/>
                </a:lnTo>
                <a:lnTo>
                  <a:pt x="1758016" y="1202819"/>
                </a:lnTo>
                <a:lnTo>
                  <a:pt x="1728907" y="1168774"/>
                </a:lnTo>
                <a:lnTo>
                  <a:pt x="1699425" y="1135061"/>
                </a:lnTo>
                <a:lnTo>
                  <a:pt x="1669573" y="1101683"/>
                </a:lnTo>
                <a:lnTo>
                  <a:pt x="1639353" y="1068643"/>
                </a:lnTo>
                <a:lnTo>
                  <a:pt x="1608770" y="1035944"/>
                </a:lnTo>
                <a:lnTo>
                  <a:pt x="1577827" y="1003590"/>
                </a:lnTo>
                <a:lnTo>
                  <a:pt x="1546525" y="971584"/>
                </a:lnTo>
                <a:lnTo>
                  <a:pt x="1514870" y="939928"/>
                </a:lnTo>
                <a:lnTo>
                  <a:pt x="1482864" y="908627"/>
                </a:lnTo>
                <a:lnTo>
                  <a:pt x="1450510" y="877684"/>
                </a:lnTo>
                <a:lnTo>
                  <a:pt x="1417811" y="847101"/>
                </a:lnTo>
                <a:lnTo>
                  <a:pt x="1384771" y="816881"/>
                </a:lnTo>
                <a:lnTo>
                  <a:pt x="1351393" y="787029"/>
                </a:lnTo>
                <a:lnTo>
                  <a:pt x="1317680" y="757547"/>
                </a:lnTo>
                <a:lnTo>
                  <a:pt x="1283635" y="728438"/>
                </a:lnTo>
                <a:lnTo>
                  <a:pt x="1249261" y="699706"/>
                </a:lnTo>
                <a:lnTo>
                  <a:pt x="1214562" y="671353"/>
                </a:lnTo>
                <a:lnTo>
                  <a:pt x="1179541" y="643384"/>
                </a:lnTo>
                <a:lnTo>
                  <a:pt x="1144200" y="615800"/>
                </a:lnTo>
                <a:lnTo>
                  <a:pt x="1108544" y="588607"/>
                </a:lnTo>
                <a:lnTo>
                  <a:pt x="1072576" y="561805"/>
                </a:lnTo>
                <a:lnTo>
                  <a:pt x="1036298" y="535400"/>
                </a:lnTo>
                <a:lnTo>
                  <a:pt x="999713" y="509393"/>
                </a:lnTo>
                <a:lnTo>
                  <a:pt x="962826" y="483788"/>
                </a:lnTo>
                <a:lnTo>
                  <a:pt x="925639" y="458589"/>
                </a:lnTo>
                <a:lnTo>
                  <a:pt x="888155" y="433799"/>
                </a:lnTo>
                <a:lnTo>
                  <a:pt x="850378" y="409420"/>
                </a:lnTo>
                <a:lnTo>
                  <a:pt x="812310" y="385456"/>
                </a:lnTo>
                <a:lnTo>
                  <a:pt x="773956" y="361910"/>
                </a:lnTo>
                <a:lnTo>
                  <a:pt x="735318" y="338786"/>
                </a:lnTo>
                <a:lnTo>
                  <a:pt x="696399" y="316086"/>
                </a:lnTo>
                <a:lnTo>
                  <a:pt x="657202" y="293814"/>
                </a:lnTo>
                <a:lnTo>
                  <a:pt x="617732" y="271973"/>
                </a:lnTo>
                <a:lnTo>
                  <a:pt x="577990" y="250566"/>
                </a:lnTo>
                <a:lnTo>
                  <a:pt x="537981" y="229596"/>
                </a:lnTo>
                <a:lnTo>
                  <a:pt x="497707" y="209067"/>
                </a:lnTo>
                <a:lnTo>
                  <a:pt x="457171" y="188982"/>
                </a:lnTo>
                <a:lnTo>
                  <a:pt x="416377" y="169343"/>
                </a:lnTo>
                <a:lnTo>
                  <a:pt x="375328" y="150155"/>
                </a:lnTo>
                <a:lnTo>
                  <a:pt x="334028" y="131420"/>
                </a:lnTo>
                <a:lnTo>
                  <a:pt x="292478" y="113141"/>
                </a:lnTo>
                <a:lnTo>
                  <a:pt x="250683" y="95323"/>
                </a:lnTo>
                <a:lnTo>
                  <a:pt x="208646" y="77967"/>
                </a:lnTo>
                <a:lnTo>
                  <a:pt x="166370" y="61077"/>
                </a:lnTo>
                <a:lnTo>
                  <a:pt x="123858" y="44657"/>
                </a:lnTo>
                <a:lnTo>
                  <a:pt x="81114" y="28709"/>
                </a:lnTo>
                <a:lnTo>
                  <a:pt x="38140" y="13237"/>
                </a:lnTo>
                <a:lnTo>
                  <a:pt x="0" y="0"/>
                </a:lnTo>
              </a:path>
            </a:pathLst>
          </a:custGeom>
          <a:ln w="12700">
            <a:solidFill>
              <a:srgbClr val="7D9D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51661" y="0"/>
            <a:ext cx="2700655" cy="7560309"/>
          </a:xfrm>
          <a:custGeom>
            <a:avLst/>
            <a:gdLst/>
            <a:ahLst/>
            <a:cxnLst/>
            <a:rect l="l" t="t" r="r" b="b"/>
            <a:pathLst>
              <a:path w="2700654" h="7560309">
                <a:moveTo>
                  <a:pt x="2700599" y="0"/>
                </a:moveTo>
                <a:lnTo>
                  <a:pt x="2662459" y="13237"/>
                </a:lnTo>
                <a:lnTo>
                  <a:pt x="2619485" y="28709"/>
                </a:lnTo>
                <a:lnTo>
                  <a:pt x="2576740" y="44657"/>
                </a:lnTo>
                <a:lnTo>
                  <a:pt x="2534228" y="61077"/>
                </a:lnTo>
                <a:lnTo>
                  <a:pt x="2491952" y="77967"/>
                </a:lnTo>
                <a:lnTo>
                  <a:pt x="2449915" y="95323"/>
                </a:lnTo>
                <a:lnTo>
                  <a:pt x="2408120" y="113141"/>
                </a:lnTo>
                <a:lnTo>
                  <a:pt x="2366571" y="131420"/>
                </a:lnTo>
                <a:lnTo>
                  <a:pt x="2325270" y="150155"/>
                </a:lnTo>
                <a:lnTo>
                  <a:pt x="2284222" y="169343"/>
                </a:lnTo>
                <a:lnTo>
                  <a:pt x="2243428" y="188982"/>
                </a:lnTo>
                <a:lnTo>
                  <a:pt x="2202892" y="209067"/>
                </a:lnTo>
                <a:lnTo>
                  <a:pt x="2162618" y="229596"/>
                </a:lnTo>
                <a:lnTo>
                  <a:pt x="2122609" y="250566"/>
                </a:lnTo>
                <a:lnTo>
                  <a:pt x="2082867" y="271973"/>
                </a:lnTo>
                <a:lnTo>
                  <a:pt x="2043396" y="293814"/>
                </a:lnTo>
                <a:lnTo>
                  <a:pt x="2004200" y="316086"/>
                </a:lnTo>
                <a:lnTo>
                  <a:pt x="1965281" y="338786"/>
                </a:lnTo>
                <a:lnTo>
                  <a:pt x="1926643" y="361910"/>
                </a:lnTo>
                <a:lnTo>
                  <a:pt x="1888288" y="385456"/>
                </a:lnTo>
                <a:lnTo>
                  <a:pt x="1850221" y="409420"/>
                </a:lnTo>
                <a:lnTo>
                  <a:pt x="1812444" y="433799"/>
                </a:lnTo>
                <a:lnTo>
                  <a:pt x="1774960" y="458589"/>
                </a:lnTo>
                <a:lnTo>
                  <a:pt x="1737773" y="483788"/>
                </a:lnTo>
                <a:lnTo>
                  <a:pt x="1700885" y="509393"/>
                </a:lnTo>
                <a:lnTo>
                  <a:pt x="1664301" y="535400"/>
                </a:lnTo>
                <a:lnTo>
                  <a:pt x="1628023" y="561805"/>
                </a:lnTo>
                <a:lnTo>
                  <a:pt x="1592054" y="588607"/>
                </a:lnTo>
                <a:lnTo>
                  <a:pt x="1556398" y="615800"/>
                </a:lnTo>
                <a:lnTo>
                  <a:pt x="1521058" y="643384"/>
                </a:lnTo>
                <a:lnTo>
                  <a:pt x="1486037" y="671353"/>
                </a:lnTo>
                <a:lnTo>
                  <a:pt x="1451338" y="699706"/>
                </a:lnTo>
                <a:lnTo>
                  <a:pt x="1416964" y="728438"/>
                </a:lnTo>
                <a:lnTo>
                  <a:pt x="1382919" y="757547"/>
                </a:lnTo>
                <a:lnTo>
                  <a:pt x="1349206" y="787029"/>
                </a:lnTo>
                <a:lnTo>
                  <a:pt x="1315828" y="816881"/>
                </a:lnTo>
                <a:lnTo>
                  <a:pt x="1282787" y="847101"/>
                </a:lnTo>
                <a:lnTo>
                  <a:pt x="1250089" y="877684"/>
                </a:lnTo>
                <a:lnTo>
                  <a:pt x="1217735" y="908627"/>
                </a:lnTo>
                <a:lnTo>
                  <a:pt x="1185729" y="939928"/>
                </a:lnTo>
                <a:lnTo>
                  <a:pt x="1154073" y="971584"/>
                </a:lnTo>
                <a:lnTo>
                  <a:pt x="1122772" y="1003590"/>
                </a:lnTo>
                <a:lnTo>
                  <a:pt x="1091828" y="1035944"/>
                </a:lnTo>
                <a:lnTo>
                  <a:pt x="1061245" y="1068643"/>
                </a:lnTo>
                <a:lnTo>
                  <a:pt x="1031026" y="1101683"/>
                </a:lnTo>
                <a:lnTo>
                  <a:pt x="1001174" y="1135061"/>
                </a:lnTo>
                <a:lnTo>
                  <a:pt x="971692" y="1168774"/>
                </a:lnTo>
                <a:lnTo>
                  <a:pt x="942583" y="1202819"/>
                </a:lnTo>
                <a:lnTo>
                  <a:pt x="913851" y="1237193"/>
                </a:lnTo>
                <a:lnTo>
                  <a:pt x="885498" y="1271892"/>
                </a:lnTo>
                <a:lnTo>
                  <a:pt x="857529" y="1306913"/>
                </a:lnTo>
                <a:lnTo>
                  <a:pt x="829945" y="1342253"/>
                </a:lnTo>
                <a:lnTo>
                  <a:pt x="802751" y="1377909"/>
                </a:lnTo>
                <a:lnTo>
                  <a:pt x="775950" y="1413878"/>
                </a:lnTo>
                <a:lnTo>
                  <a:pt x="749544" y="1450156"/>
                </a:lnTo>
                <a:lnTo>
                  <a:pt x="723538" y="1486741"/>
                </a:lnTo>
                <a:lnTo>
                  <a:pt x="697933" y="1523628"/>
                </a:lnTo>
                <a:lnTo>
                  <a:pt x="672734" y="1560815"/>
                </a:lnTo>
                <a:lnTo>
                  <a:pt x="647944" y="1598299"/>
                </a:lnTo>
                <a:lnTo>
                  <a:pt x="623565" y="1636076"/>
                </a:lnTo>
                <a:lnTo>
                  <a:pt x="599601" y="1674143"/>
                </a:lnTo>
                <a:lnTo>
                  <a:pt x="576055" y="1712498"/>
                </a:lnTo>
                <a:lnTo>
                  <a:pt x="552931" y="1751136"/>
                </a:lnTo>
                <a:lnTo>
                  <a:pt x="530231" y="1790055"/>
                </a:lnTo>
                <a:lnTo>
                  <a:pt x="507959" y="1829251"/>
                </a:lnTo>
                <a:lnTo>
                  <a:pt x="486118" y="1868722"/>
                </a:lnTo>
                <a:lnTo>
                  <a:pt x="464711" y="1908464"/>
                </a:lnTo>
                <a:lnTo>
                  <a:pt x="443741" y="1948473"/>
                </a:lnTo>
                <a:lnTo>
                  <a:pt x="423212" y="1988747"/>
                </a:lnTo>
                <a:lnTo>
                  <a:pt x="403126" y="2029283"/>
                </a:lnTo>
                <a:lnTo>
                  <a:pt x="383488" y="2070077"/>
                </a:lnTo>
                <a:lnTo>
                  <a:pt x="364300" y="2111125"/>
                </a:lnTo>
                <a:lnTo>
                  <a:pt x="345565" y="2152426"/>
                </a:lnTo>
                <a:lnTo>
                  <a:pt x="327286" y="2193976"/>
                </a:lnTo>
                <a:lnTo>
                  <a:pt x="309467" y="2235770"/>
                </a:lnTo>
                <a:lnTo>
                  <a:pt x="292112" y="2277807"/>
                </a:lnTo>
                <a:lnTo>
                  <a:pt x="275222" y="2320084"/>
                </a:lnTo>
                <a:lnTo>
                  <a:pt x="258801" y="2362596"/>
                </a:lnTo>
                <a:lnTo>
                  <a:pt x="242854" y="2405340"/>
                </a:lnTo>
                <a:lnTo>
                  <a:pt x="227381" y="2448314"/>
                </a:lnTo>
                <a:lnTo>
                  <a:pt x="212388" y="2491515"/>
                </a:lnTo>
                <a:lnTo>
                  <a:pt x="197877" y="2534938"/>
                </a:lnTo>
                <a:lnTo>
                  <a:pt x="183851" y="2578581"/>
                </a:lnTo>
                <a:lnTo>
                  <a:pt x="170314" y="2622441"/>
                </a:lnTo>
                <a:lnTo>
                  <a:pt x="157268" y="2666515"/>
                </a:lnTo>
                <a:lnTo>
                  <a:pt x="144717" y="2710799"/>
                </a:lnTo>
                <a:lnTo>
                  <a:pt x="132665" y="2755289"/>
                </a:lnTo>
                <a:lnTo>
                  <a:pt x="121114" y="2799984"/>
                </a:lnTo>
                <a:lnTo>
                  <a:pt x="110067" y="2844879"/>
                </a:lnTo>
                <a:lnTo>
                  <a:pt x="99528" y="2889972"/>
                </a:lnTo>
                <a:lnTo>
                  <a:pt x="89499" y="2935259"/>
                </a:lnTo>
                <a:lnTo>
                  <a:pt x="79985" y="2980738"/>
                </a:lnTo>
                <a:lnTo>
                  <a:pt x="70988" y="3026404"/>
                </a:lnTo>
                <a:lnTo>
                  <a:pt x="62512" y="3072254"/>
                </a:lnTo>
                <a:lnTo>
                  <a:pt x="54559" y="3118287"/>
                </a:lnTo>
                <a:lnTo>
                  <a:pt x="47133" y="3164497"/>
                </a:lnTo>
                <a:lnTo>
                  <a:pt x="40238" y="3210883"/>
                </a:lnTo>
                <a:lnTo>
                  <a:pt x="33875" y="3257441"/>
                </a:lnTo>
                <a:lnTo>
                  <a:pt x="28049" y="3304167"/>
                </a:lnTo>
                <a:lnTo>
                  <a:pt x="22763" y="3351059"/>
                </a:lnTo>
                <a:lnTo>
                  <a:pt x="18020" y="3398113"/>
                </a:lnTo>
                <a:lnTo>
                  <a:pt x="13822" y="3445326"/>
                </a:lnTo>
                <a:lnTo>
                  <a:pt x="10174" y="3492695"/>
                </a:lnTo>
                <a:lnTo>
                  <a:pt x="7079" y="3540217"/>
                </a:lnTo>
                <a:lnTo>
                  <a:pt x="4539" y="3587888"/>
                </a:lnTo>
                <a:lnTo>
                  <a:pt x="2558" y="3635706"/>
                </a:lnTo>
                <a:lnTo>
                  <a:pt x="1139" y="3683667"/>
                </a:lnTo>
                <a:lnTo>
                  <a:pt x="285" y="3731767"/>
                </a:lnTo>
                <a:lnTo>
                  <a:pt x="0" y="3780005"/>
                </a:lnTo>
                <a:lnTo>
                  <a:pt x="285" y="3828242"/>
                </a:lnTo>
                <a:lnTo>
                  <a:pt x="1139" y="3876343"/>
                </a:lnTo>
                <a:lnTo>
                  <a:pt x="2558" y="3924303"/>
                </a:lnTo>
                <a:lnTo>
                  <a:pt x="4539" y="3972121"/>
                </a:lnTo>
                <a:lnTo>
                  <a:pt x="7079" y="4019792"/>
                </a:lnTo>
                <a:lnTo>
                  <a:pt x="10174" y="4067314"/>
                </a:lnTo>
                <a:lnTo>
                  <a:pt x="13822" y="4114683"/>
                </a:lnTo>
                <a:lnTo>
                  <a:pt x="18020" y="4161897"/>
                </a:lnTo>
                <a:lnTo>
                  <a:pt x="22763" y="4208951"/>
                </a:lnTo>
                <a:lnTo>
                  <a:pt x="28049" y="4255842"/>
                </a:lnTo>
                <a:lnTo>
                  <a:pt x="33875" y="4302569"/>
                </a:lnTo>
                <a:lnTo>
                  <a:pt x="40238" y="4349126"/>
                </a:lnTo>
                <a:lnTo>
                  <a:pt x="47133" y="4395512"/>
                </a:lnTo>
                <a:lnTo>
                  <a:pt x="54559" y="4441722"/>
                </a:lnTo>
                <a:lnTo>
                  <a:pt x="62512" y="4487755"/>
                </a:lnTo>
                <a:lnTo>
                  <a:pt x="70988" y="4533606"/>
                </a:lnTo>
                <a:lnTo>
                  <a:pt x="79985" y="4579272"/>
                </a:lnTo>
                <a:lnTo>
                  <a:pt x="89499" y="4624750"/>
                </a:lnTo>
                <a:lnTo>
                  <a:pt x="99528" y="4670037"/>
                </a:lnTo>
                <a:lnTo>
                  <a:pt x="110067" y="4715130"/>
                </a:lnTo>
                <a:lnTo>
                  <a:pt x="121114" y="4760025"/>
                </a:lnTo>
                <a:lnTo>
                  <a:pt x="132665" y="4804720"/>
                </a:lnTo>
                <a:lnTo>
                  <a:pt x="144717" y="4849211"/>
                </a:lnTo>
                <a:lnTo>
                  <a:pt x="157268" y="4893494"/>
                </a:lnTo>
                <a:lnTo>
                  <a:pt x="170314" y="4937568"/>
                </a:lnTo>
                <a:lnTo>
                  <a:pt x="183851" y="4981428"/>
                </a:lnTo>
                <a:lnTo>
                  <a:pt x="197877" y="5025071"/>
                </a:lnTo>
                <a:lnTo>
                  <a:pt x="212388" y="5068495"/>
                </a:lnTo>
                <a:lnTo>
                  <a:pt x="227381" y="5111695"/>
                </a:lnTo>
                <a:lnTo>
                  <a:pt x="242854" y="5154669"/>
                </a:lnTo>
                <a:lnTo>
                  <a:pt x="258801" y="5197414"/>
                </a:lnTo>
                <a:lnTo>
                  <a:pt x="275222" y="5239926"/>
                </a:lnTo>
                <a:lnTo>
                  <a:pt x="292112" y="5282202"/>
                </a:lnTo>
                <a:lnTo>
                  <a:pt x="309467" y="5324239"/>
                </a:lnTo>
                <a:lnTo>
                  <a:pt x="327286" y="5366034"/>
                </a:lnTo>
                <a:lnTo>
                  <a:pt x="345565" y="5407583"/>
                </a:lnTo>
                <a:lnTo>
                  <a:pt x="364300" y="5448884"/>
                </a:lnTo>
                <a:lnTo>
                  <a:pt x="383488" y="5489933"/>
                </a:lnTo>
                <a:lnTo>
                  <a:pt x="403126" y="5530726"/>
                </a:lnTo>
                <a:lnTo>
                  <a:pt x="423212" y="5571262"/>
                </a:lnTo>
                <a:lnTo>
                  <a:pt x="443741" y="5611536"/>
                </a:lnTo>
                <a:lnTo>
                  <a:pt x="464711" y="5651546"/>
                </a:lnTo>
                <a:lnTo>
                  <a:pt x="486118" y="5691287"/>
                </a:lnTo>
                <a:lnTo>
                  <a:pt x="507959" y="5730758"/>
                </a:lnTo>
                <a:lnTo>
                  <a:pt x="530231" y="5769954"/>
                </a:lnTo>
                <a:lnTo>
                  <a:pt x="552931" y="5808873"/>
                </a:lnTo>
                <a:lnTo>
                  <a:pt x="576055" y="5847511"/>
                </a:lnTo>
                <a:lnTo>
                  <a:pt x="599601" y="5885866"/>
                </a:lnTo>
                <a:lnTo>
                  <a:pt x="623565" y="5923933"/>
                </a:lnTo>
                <a:lnTo>
                  <a:pt x="647944" y="5961710"/>
                </a:lnTo>
                <a:lnTo>
                  <a:pt x="672734" y="5999194"/>
                </a:lnTo>
                <a:lnTo>
                  <a:pt x="697933" y="6036381"/>
                </a:lnTo>
                <a:lnTo>
                  <a:pt x="723538" y="6073269"/>
                </a:lnTo>
                <a:lnTo>
                  <a:pt x="749544" y="6109853"/>
                </a:lnTo>
                <a:lnTo>
                  <a:pt x="775950" y="6146131"/>
                </a:lnTo>
                <a:lnTo>
                  <a:pt x="802751" y="6182100"/>
                </a:lnTo>
                <a:lnTo>
                  <a:pt x="829945" y="6217756"/>
                </a:lnTo>
                <a:lnTo>
                  <a:pt x="857529" y="6253096"/>
                </a:lnTo>
                <a:lnTo>
                  <a:pt x="885498" y="6288117"/>
                </a:lnTo>
                <a:lnTo>
                  <a:pt x="913851" y="6322816"/>
                </a:lnTo>
                <a:lnTo>
                  <a:pt x="942583" y="6357190"/>
                </a:lnTo>
                <a:lnTo>
                  <a:pt x="971692" y="6391235"/>
                </a:lnTo>
                <a:lnTo>
                  <a:pt x="1001174" y="6424948"/>
                </a:lnTo>
                <a:lnTo>
                  <a:pt x="1031026" y="6458327"/>
                </a:lnTo>
                <a:lnTo>
                  <a:pt x="1061245" y="6491367"/>
                </a:lnTo>
                <a:lnTo>
                  <a:pt x="1091828" y="6524065"/>
                </a:lnTo>
                <a:lnTo>
                  <a:pt x="1122772" y="6556419"/>
                </a:lnTo>
                <a:lnTo>
                  <a:pt x="1154073" y="6588426"/>
                </a:lnTo>
                <a:lnTo>
                  <a:pt x="1185729" y="6620081"/>
                </a:lnTo>
                <a:lnTo>
                  <a:pt x="1217735" y="6651382"/>
                </a:lnTo>
                <a:lnTo>
                  <a:pt x="1250089" y="6682326"/>
                </a:lnTo>
                <a:lnTo>
                  <a:pt x="1282787" y="6712909"/>
                </a:lnTo>
                <a:lnTo>
                  <a:pt x="1315828" y="6743128"/>
                </a:lnTo>
                <a:lnTo>
                  <a:pt x="1349206" y="6772980"/>
                </a:lnTo>
                <a:lnTo>
                  <a:pt x="1382919" y="6802463"/>
                </a:lnTo>
                <a:lnTo>
                  <a:pt x="1416964" y="6831571"/>
                </a:lnTo>
                <a:lnTo>
                  <a:pt x="1451338" y="6860304"/>
                </a:lnTo>
                <a:lnTo>
                  <a:pt x="1486037" y="6888656"/>
                </a:lnTo>
                <a:lnTo>
                  <a:pt x="1521058" y="6916626"/>
                </a:lnTo>
                <a:lnTo>
                  <a:pt x="1556398" y="6944209"/>
                </a:lnTo>
                <a:lnTo>
                  <a:pt x="1592054" y="6971403"/>
                </a:lnTo>
                <a:lnTo>
                  <a:pt x="1628023" y="6998204"/>
                </a:lnTo>
                <a:lnTo>
                  <a:pt x="1664301" y="7024610"/>
                </a:lnTo>
                <a:lnTo>
                  <a:pt x="1700885" y="7050616"/>
                </a:lnTo>
                <a:lnTo>
                  <a:pt x="1737773" y="7076221"/>
                </a:lnTo>
                <a:lnTo>
                  <a:pt x="1774960" y="7101420"/>
                </a:lnTo>
                <a:lnTo>
                  <a:pt x="1812444" y="7126211"/>
                </a:lnTo>
                <a:lnTo>
                  <a:pt x="1850221" y="7150589"/>
                </a:lnTo>
                <a:lnTo>
                  <a:pt x="1888288" y="7174553"/>
                </a:lnTo>
                <a:lnTo>
                  <a:pt x="1926643" y="7198099"/>
                </a:lnTo>
                <a:lnTo>
                  <a:pt x="1965281" y="7221223"/>
                </a:lnTo>
                <a:lnTo>
                  <a:pt x="2004200" y="7243923"/>
                </a:lnTo>
                <a:lnTo>
                  <a:pt x="2043396" y="7266195"/>
                </a:lnTo>
                <a:lnTo>
                  <a:pt x="2082867" y="7288036"/>
                </a:lnTo>
                <a:lnTo>
                  <a:pt x="2122609" y="7309443"/>
                </a:lnTo>
                <a:lnTo>
                  <a:pt x="2162618" y="7330413"/>
                </a:lnTo>
                <a:lnTo>
                  <a:pt x="2202892" y="7350942"/>
                </a:lnTo>
                <a:lnTo>
                  <a:pt x="2243428" y="7371028"/>
                </a:lnTo>
                <a:lnTo>
                  <a:pt x="2284222" y="7390666"/>
                </a:lnTo>
                <a:lnTo>
                  <a:pt x="2325270" y="7409854"/>
                </a:lnTo>
                <a:lnTo>
                  <a:pt x="2366571" y="7428589"/>
                </a:lnTo>
                <a:lnTo>
                  <a:pt x="2408120" y="7446868"/>
                </a:lnTo>
                <a:lnTo>
                  <a:pt x="2449915" y="7464687"/>
                </a:lnTo>
                <a:lnTo>
                  <a:pt x="2491952" y="7482043"/>
                </a:lnTo>
                <a:lnTo>
                  <a:pt x="2534228" y="7498932"/>
                </a:lnTo>
                <a:lnTo>
                  <a:pt x="2576740" y="7515353"/>
                </a:lnTo>
                <a:lnTo>
                  <a:pt x="2619485" y="7531301"/>
                </a:lnTo>
                <a:lnTo>
                  <a:pt x="2662459" y="7546773"/>
                </a:lnTo>
                <a:lnTo>
                  <a:pt x="2700585" y="7560005"/>
                </a:lnTo>
              </a:path>
            </a:pathLst>
          </a:custGeom>
          <a:ln w="12700">
            <a:solidFill>
              <a:srgbClr val="7D9D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529269" y="2858275"/>
            <a:ext cx="3633592" cy="184345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50825" algn="ctr">
              <a:lnSpc>
                <a:spcPct val="100400"/>
              </a:lnSpc>
              <a:spcBef>
                <a:spcPts val="95"/>
              </a:spcBef>
            </a:pPr>
            <a:r>
              <a:rPr sz="5950" b="1" dirty="0">
                <a:latin typeface="Arial"/>
                <a:cs typeface="Arial"/>
              </a:rPr>
              <a:t>Miłego  czytania</a:t>
            </a:r>
            <a:endParaRPr sz="59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07288" y="2766441"/>
            <a:ext cx="6986649" cy="47935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578584" y="784440"/>
            <a:ext cx="7534909" cy="152926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 algn="ctr">
              <a:lnSpc>
                <a:spcPts val="3890"/>
              </a:lnSpc>
              <a:spcBef>
                <a:spcPts val="225"/>
              </a:spcBef>
            </a:pPr>
            <a:r>
              <a:rPr sz="3250" kern="0" dirty="0">
                <a:solidFill>
                  <a:srgbClr val="DD5E58"/>
                </a:solidFill>
                <a:latin typeface="Verdana"/>
                <a:cs typeface="Verdana"/>
              </a:rPr>
              <a:t>Moim zdaniem książka powinna być  </a:t>
            </a:r>
            <a:r>
              <a:rPr sz="3250" kern="0" dirty="0">
                <a:solidFill>
                  <a:srgbClr val="524E4C"/>
                </a:solidFill>
                <a:latin typeface="Arial"/>
                <a:cs typeface="Arial"/>
              </a:rPr>
              <a:t>niczym ziarno, które sieje autor, a czytelnik  wyhodowuje z niej kwiat.</a:t>
            </a:r>
            <a:endParaRPr sz="3250" kern="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44419" y="6159376"/>
            <a:ext cx="5112385" cy="514885"/>
          </a:xfrm>
          <a:prstGeom prst="rect">
            <a:avLst/>
          </a:prstGeom>
          <a:solidFill>
            <a:srgbClr val="DD5E58"/>
          </a:solidFill>
        </p:spPr>
        <p:txBody>
          <a:bodyPr vert="horz" wrap="square" lIns="0" tIns="5270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15"/>
              </a:spcBef>
            </a:pPr>
            <a:r>
              <a:rPr sz="3000" b="1" kern="0" dirty="0">
                <a:solidFill>
                  <a:srgbClr val="FFFFFF"/>
                </a:solidFill>
                <a:latin typeface="Arial"/>
                <a:cs typeface="Arial"/>
              </a:rPr>
              <a:t>Truman Capote</a:t>
            </a:r>
            <a:endParaRPr sz="3000" kern="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003" cy="75599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417305" y="1541310"/>
            <a:ext cx="7120395" cy="165109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250" kern="0" dirty="0">
                <a:solidFill>
                  <a:srgbClr val="524E4C"/>
                </a:solidFill>
                <a:latin typeface="Arial"/>
                <a:cs typeface="Arial"/>
              </a:rPr>
              <a:t>Czytać to bardziej żyć,</a:t>
            </a:r>
            <a:endParaRPr sz="5250" kern="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5400" kern="0" dirty="0">
                <a:solidFill>
                  <a:srgbClr val="524E4C"/>
                </a:solidFill>
                <a:latin typeface="Arial"/>
                <a:cs typeface="Arial"/>
              </a:rPr>
              <a:t>to żyć intensywniej.</a:t>
            </a:r>
            <a:endParaRPr sz="5400" kern="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832972" y="3390912"/>
            <a:ext cx="4095128" cy="55271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500" kern="0" dirty="0">
                <a:solidFill>
                  <a:srgbClr val="524E4C"/>
                </a:solidFill>
                <a:latin typeface="Arial"/>
                <a:cs typeface="Arial"/>
              </a:rPr>
              <a:t>Carlos Ruíz Zafón</a:t>
            </a:r>
            <a:endParaRPr sz="3500" kern="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003" cy="75599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127500" y="1501825"/>
            <a:ext cx="322834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latin typeface="Times New Roman"/>
                <a:cs typeface="Times New Roman"/>
              </a:rPr>
              <a:t>Bądź co bądź,</a:t>
            </a:r>
            <a:endParaRPr sz="32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594991" y="2014905"/>
            <a:ext cx="5501640" cy="20815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7955" marR="139065" algn="ctr">
              <a:lnSpc>
                <a:spcPct val="100000"/>
              </a:lnSpc>
              <a:spcBef>
                <a:spcPts val="100"/>
              </a:spcBef>
            </a:pPr>
            <a:r>
              <a:rPr sz="3200" b="1" kern="0" dirty="0">
                <a:solidFill>
                  <a:srgbClr val="FFFFFF"/>
                </a:solidFill>
                <a:latin typeface="Times New Roman"/>
                <a:cs typeface="Times New Roman"/>
              </a:rPr>
              <a:t>po to właśnie pisze się  i czyta książki.</a:t>
            </a:r>
            <a:endParaRPr sz="3200" kern="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3200" b="1" kern="0" dirty="0">
                <a:solidFill>
                  <a:srgbClr val="FFFFFF"/>
                </a:solidFill>
                <a:latin typeface="Times New Roman"/>
                <a:cs typeface="Times New Roman"/>
              </a:rPr>
              <a:t>Dobre czy złe,</a:t>
            </a:r>
            <a:endParaRPr sz="3200" kern="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825"/>
              </a:spcBef>
            </a:pPr>
            <a:r>
              <a:rPr sz="3200" b="1" kern="0" dirty="0">
                <a:solidFill>
                  <a:srgbClr val="FFFFFF"/>
                </a:solidFill>
                <a:latin typeface="Times New Roman"/>
                <a:cs typeface="Times New Roman"/>
              </a:rPr>
              <a:t>pomagają oszukać czas.</a:t>
            </a:r>
            <a:endParaRPr sz="3200" kern="0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75300" y="4977986"/>
            <a:ext cx="449919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kern="0" dirty="0">
                <a:solidFill>
                  <a:srgbClr val="FFFFFF"/>
                </a:solidFill>
                <a:latin typeface="Times New Roman"/>
                <a:cs typeface="Times New Roman"/>
              </a:rPr>
              <a:t>Stephen King</a:t>
            </a:r>
            <a:endParaRPr sz="3600" kern="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55B3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388323" y="1120237"/>
            <a:ext cx="7073177" cy="537345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25"/>
              </a:spcBef>
            </a:pPr>
            <a:r>
              <a:rPr sz="3800" b="1" kern="0" dirty="0">
                <a:solidFill>
                  <a:srgbClr val="FFFFFF"/>
                </a:solidFill>
                <a:latin typeface="Arial"/>
                <a:cs typeface="Arial"/>
              </a:rPr>
              <a:t>Każde życie, powiadasz,</a:t>
            </a:r>
            <a:endParaRPr sz="3800" kern="0" dirty="0">
              <a:latin typeface="Arial"/>
              <a:cs typeface="Arial"/>
            </a:endParaRPr>
          </a:p>
          <a:p>
            <a:pPr marL="12700" marR="1650364" algn="just">
              <a:lnSpc>
                <a:spcPct val="101400"/>
              </a:lnSpc>
            </a:pPr>
            <a:r>
              <a:rPr sz="3800" kern="0" dirty="0">
                <a:solidFill>
                  <a:srgbClr val="FFFFFF"/>
                </a:solidFill>
                <a:latin typeface="Arial"/>
                <a:cs typeface="Arial"/>
              </a:rPr>
              <a:t>to materiał na książkę.  </a:t>
            </a:r>
            <a:r>
              <a:rPr sz="3800" b="1" kern="0" dirty="0">
                <a:solidFill>
                  <a:srgbClr val="FFFFFF"/>
                </a:solidFill>
                <a:latin typeface="Arial"/>
                <a:cs typeface="Arial"/>
              </a:rPr>
              <a:t>Czy aby na pewno?  </a:t>
            </a:r>
            <a:r>
              <a:rPr sz="3800" kern="0" dirty="0">
                <a:solidFill>
                  <a:srgbClr val="FFFFFF"/>
                </a:solidFill>
                <a:latin typeface="Arial"/>
                <a:cs typeface="Arial"/>
              </a:rPr>
              <a:t>Czy moje też?</a:t>
            </a:r>
            <a:endParaRPr sz="3800" kern="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3800" b="1" kern="0" dirty="0">
                <a:solidFill>
                  <a:srgbClr val="FFFFFF"/>
                </a:solidFill>
                <a:latin typeface="Arial"/>
                <a:cs typeface="Arial"/>
              </a:rPr>
              <a:t>Każda książka, powiadasz,</a:t>
            </a:r>
            <a:endParaRPr sz="3800" kern="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3800" kern="0" dirty="0">
                <a:solidFill>
                  <a:srgbClr val="FFFFFF"/>
                </a:solidFill>
                <a:latin typeface="Arial"/>
                <a:cs typeface="Arial"/>
              </a:rPr>
              <a:t>to materiał na życie.</a:t>
            </a:r>
            <a:endParaRPr sz="3800" kern="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3800" b="1" kern="0" dirty="0">
                <a:solidFill>
                  <a:srgbClr val="FFFFFF"/>
                </a:solidFill>
                <a:latin typeface="Arial"/>
                <a:cs typeface="Arial"/>
              </a:rPr>
              <a:t>Moja też?</a:t>
            </a:r>
            <a:endParaRPr sz="3800" kern="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4050" kern="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800" kern="0" dirty="0">
                <a:solidFill>
                  <a:srgbClr val="FFFFFF"/>
                </a:solidFill>
                <a:latin typeface="Arial"/>
                <a:cs typeface="Arial"/>
              </a:rPr>
              <a:t>/ Agnieszka Osiecka</a:t>
            </a:r>
            <a:endParaRPr sz="3800" kern="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EC8A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40049" y="1327429"/>
            <a:ext cx="4612005" cy="1457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400" b="1" dirty="0">
                <a:latin typeface="Trebuchet MS"/>
                <a:cs typeface="Trebuchet MS"/>
              </a:rPr>
              <a:t>Pomyśl,</a:t>
            </a:r>
            <a:endParaRPr sz="9400" dirty="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12706" y="2569832"/>
            <a:ext cx="5381994" cy="2555875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46355">
              <a:lnSpc>
                <a:spcPct val="100000"/>
              </a:lnSpc>
              <a:spcBef>
                <a:spcPts val="530"/>
              </a:spcBef>
            </a:pPr>
            <a:r>
              <a:rPr sz="3850" kern="0" dirty="0">
                <a:solidFill>
                  <a:srgbClr val="FFFFFF"/>
                </a:solidFill>
                <a:latin typeface="Arial"/>
                <a:cs typeface="Arial"/>
              </a:rPr>
              <a:t>zanim coś powiesz.</a:t>
            </a:r>
            <a:endParaRPr sz="3850" kern="0" dirty="0">
              <a:latin typeface="Arial"/>
              <a:cs typeface="Arial"/>
            </a:endParaRPr>
          </a:p>
          <a:p>
            <a:pPr marL="12700">
              <a:lnSpc>
                <a:spcPts val="9130"/>
              </a:lnSpc>
              <a:spcBef>
                <a:spcPts val="810"/>
              </a:spcBef>
            </a:pPr>
            <a:r>
              <a:rPr sz="7900" b="1" kern="0" dirty="0">
                <a:solidFill>
                  <a:srgbClr val="FFFFFF"/>
                </a:solidFill>
                <a:latin typeface="Trebuchet MS"/>
                <a:cs typeface="Trebuchet MS"/>
              </a:rPr>
              <a:t>Poczytaj,</a:t>
            </a:r>
            <a:endParaRPr sz="7900" kern="0" dirty="0">
              <a:latin typeface="Trebuchet MS"/>
              <a:cs typeface="Trebuchet MS"/>
            </a:endParaRPr>
          </a:p>
          <a:p>
            <a:pPr marL="39370">
              <a:lnSpc>
                <a:spcPts val="4930"/>
              </a:lnSpc>
            </a:pPr>
            <a:r>
              <a:rPr sz="4400" kern="0" dirty="0">
                <a:solidFill>
                  <a:srgbClr val="FFFFFF"/>
                </a:solidFill>
                <a:latin typeface="Arial"/>
                <a:cs typeface="Arial"/>
              </a:rPr>
              <a:t>zanim pomyślisz.</a:t>
            </a:r>
            <a:endParaRPr sz="4400" kern="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916591" y="5557240"/>
            <a:ext cx="285940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kern="0" dirty="0">
                <a:solidFill>
                  <a:srgbClr val="FFFFFF"/>
                </a:solidFill>
                <a:latin typeface="Trebuchet MS"/>
                <a:cs typeface="Trebuchet MS"/>
              </a:rPr>
              <a:t>Fran Lebowitz</a:t>
            </a:r>
            <a:endParaRPr sz="3200" kern="0" dirty="0">
              <a:latin typeface="Trebuchet MS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050997" y="5847308"/>
            <a:ext cx="823594" cy="0"/>
          </a:xfrm>
          <a:custGeom>
            <a:avLst/>
            <a:gdLst/>
            <a:ahLst/>
            <a:cxnLst/>
            <a:rect l="l" t="t" r="r" b="b"/>
            <a:pathLst>
              <a:path w="823595">
                <a:moveTo>
                  <a:pt x="823506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817486" y="5847308"/>
            <a:ext cx="823594" cy="0"/>
          </a:xfrm>
          <a:custGeom>
            <a:avLst/>
            <a:gdLst/>
            <a:ahLst/>
            <a:cxnLst/>
            <a:rect l="l" t="t" r="r" b="b"/>
            <a:pathLst>
              <a:path w="823595">
                <a:moveTo>
                  <a:pt x="823506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42583" y="5"/>
            <a:ext cx="7249419" cy="7559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87299" y="1086525"/>
            <a:ext cx="2308225" cy="16313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500" dirty="0">
                <a:solidFill>
                  <a:srgbClr val="524E4C"/>
                </a:solidFill>
                <a:latin typeface="Verdana"/>
                <a:cs typeface="Verdana"/>
              </a:rPr>
              <a:t>Jeżeli</a:t>
            </a:r>
            <a:endParaRPr sz="3500" dirty="0">
              <a:latin typeface="Verdana"/>
              <a:cs typeface="Verdana"/>
            </a:endParaRPr>
          </a:p>
          <a:p>
            <a:pPr marL="12700" marR="5080">
              <a:lnSpc>
                <a:spcPct val="100600"/>
              </a:lnSpc>
              <a:tabLst>
                <a:tab pos="901700" algn="l"/>
              </a:tabLst>
            </a:pPr>
            <a:r>
              <a:rPr sz="3500" dirty="0">
                <a:solidFill>
                  <a:srgbClr val="524E4C"/>
                </a:solidFill>
                <a:latin typeface="Verdana"/>
                <a:cs typeface="Verdana"/>
              </a:rPr>
              <a:t>nie	lubisz  czytać,</a:t>
            </a:r>
            <a:endParaRPr sz="3500" dirty="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87299" y="2696368"/>
            <a:ext cx="3074035" cy="375856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0600"/>
              </a:lnSpc>
              <a:spcBef>
                <a:spcPts val="70"/>
              </a:spcBef>
              <a:tabLst>
                <a:tab pos="753745" algn="l"/>
                <a:tab pos="827405" algn="l"/>
              </a:tabLst>
            </a:pPr>
            <a:r>
              <a:rPr lang="pl-PL" sz="3500" kern="0" dirty="0">
                <a:solidFill>
                  <a:srgbClr val="524E4C"/>
                </a:solidFill>
                <a:latin typeface="Verdana"/>
                <a:cs typeface="Verdana"/>
              </a:rPr>
              <a:t>T</a:t>
            </a:r>
            <a:r>
              <a:rPr sz="3500" kern="0" dirty="0">
                <a:solidFill>
                  <a:srgbClr val="524E4C"/>
                </a:solidFill>
                <a:latin typeface="Verdana"/>
                <a:cs typeface="Verdana"/>
              </a:rPr>
              <a:t>o</a:t>
            </a:r>
            <a:r>
              <a:rPr lang="pl-PL" sz="3500" kern="0" dirty="0">
                <a:solidFill>
                  <a:srgbClr val="524E4C"/>
                </a:solidFill>
                <a:latin typeface="Verdana"/>
                <a:cs typeface="Verdana"/>
              </a:rPr>
              <a:t> </a:t>
            </a:r>
            <a:r>
              <a:rPr sz="3500" kern="0" dirty="0" err="1">
                <a:solidFill>
                  <a:srgbClr val="524E4C"/>
                </a:solidFill>
                <a:latin typeface="Verdana"/>
                <a:cs typeface="Verdana"/>
              </a:rPr>
              <a:t>znaczy</a:t>
            </a:r>
            <a:r>
              <a:rPr sz="3500" kern="0" dirty="0">
                <a:solidFill>
                  <a:srgbClr val="524E4C"/>
                </a:solidFill>
                <a:latin typeface="Verdana"/>
                <a:cs typeface="Verdana"/>
              </a:rPr>
              <a:t>,  </a:t>
            </a:r>
            <a:r>
              <a:rPr sz="3500" kern="0" dirty="0" err="1">
                <a:solidFill>
                  <a:srgbClr val="524E4C"/>
                </a:solidFill>
                <a:latin typeface="Verdana"/>
                <a:cs typeface="Verdana"/>
              </a:rPr>
              <a:t>że</a:t>
            </a:r>
            <a:r>
              <a:rPr lang="pl-PL" sz="3500" kern="0" dirty="0">
                <a:solidFill>
                  <a:srgbClr val="524E4C"/>
                </a:solidFill>
                <a:latin typeface="Verdana"/>
                <a:cs typeface="Verdana"/>
              </a:rPr>
              <a:t> </a:t>
            </a:r>
            <a:r>
              <a:rPr sz="3500" kern="0" dirty="0" err="1">
                <a:solidFill>
                  <a:srgbClr val="524E4C"/>
                </a:solidFill>
                <a:latin typeface="Verdana"/>
                <a:cs typeface="Verdana"/>
              </a:rPr>
              <a:t>nie</a:t>
            </a:r>
            <a:r>
              <a:rPr sz="3500" kern="0" dirty="0">
                <a:solidFill>
                  <a:srgbClr val="524E4C"/>
                </a:solidFill>
                <a:latin typeface="Verdana"/>
                <a:cs typeface="Verdana"/>
              </a:rPr>
              <a:t>  znalazłeś  odpowiedniej  książki.</a:t>
            </a:r>
            <a:endParaRPr sz="3500" kern="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4100" kern="0" dirty="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tabLst>
                <a:tab pos="770890" algn="l"/>
              </a:tabLst>
            </a:pPr>
            <a:r>
              <a:rPr sz="2750" kern="0" dirty="0">
                <a:solidFill>
                  <a:srgbClr val="524E4C"/>
                </a:solidFill>
                <a:latin typeface="Verdana"/>
                <a:cs typeface="Verdana"/>
              </a:rPr>
              <a:t>J.K.	Rowling</a:t>
            </a:r>
            <a:endParaRPr sz="2750" kern="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0" y="0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6A67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953493" y="4779911"/>
            <a:ext cx="1091565" cy="1091565"/>
          </a:xfrm>
          <a:custGeom>
            <a:avLst/>
            <a:gdLst/>
            <a:ahLst/>
            <a:cxnLst/>
            <a:rect l="l" t="t" r="r" b="b"/>
            <a:pathLst>
              <a:path w="1091565" h="1091564">
                <a:moveTo>
                  <a:pt x="545503" y="0"/>
                </a:moveTo>
                <a:lnTo>
                  <a:pt x="498435" y="2002"/>
                </a:lnTo>
                <a:lnTo>
                  <a:pt x="452479" y="7899"/>
                </a:lnTo>
                <a:lnTo>
                  <a:pt x="407799" y="17529"/>
                </a:lnTo>
                <a:lnTo>
                  <a:pt x="364558" y="30726"/>
                </a:lnTo>
                <a:lnTo>
                  <a:pt x="322919" y="47327"/>
                </a:lnTo>
                <a:lnTo>
                  <a:pt x="283048" y="67169"/>
                </a:lnTo>
                <a:lnTo>
                  <a:pt x="245107" y="90087"/>
                </a:lnTo>
                <a:lnTo>
                  <a:pt x="209260" y="115918"/>
                </a:lnTo>
                <a:lnTo>
                  <a:pt x="175671" y="144499"/>
                </a:lnTo>
                <a:lnTo>
                  <a:pt x="144504" y="175665"/>
                </a:lnTo>
                <a:lnTo>
                  <a:pt x="115923" y="209252"/>
                </a:lnTo>
                <a:lnTo>
                  <a:pt x="90091" y="245098"/>
                </a:lnTo>
                <a:lnTo>
                  <a:pt x="67172" y="283038"/>
                </a:lnTo>
                <a:lnTo>
                  <a:pt x="47329" y="322909"/>
                </a:lnTo>
                <a:lnTo>
                  <a:pt x="30727" y="364546"/>
                </a:lnTo>
                <a:lnTo>
                  <a:pt x="17529" y="407787"/>
                </a:lnTo>
                <a:lnTo>
                  <a:pt x="7900" y="452467"/>
                </a:lnTo>
                <a:lnTo>
                  <a:pt x="2002" y="498422"/>
                </a:lnTo>
                <a:lnTo>
                  <a:pt x="0" y="545490"/>
                </a:lnTo>
                <a:lnTo>
                  <a:pt x="2002" y="592559"/>
                </a:lnTo>
                <a:lnTo>
                  <a:pt x="7900" y="638517"/>
                </a:lnTo>
                <a:lnTo>
                  <a:pt x="17529" y="683198"/>
                </a:lnTo>
                <a:lnTo>
                  <a:pt x="30727" y="726440"/>
                </a:lnTo>
                <a:lnTo>
                  <a:pt x="47329" y="768079"/>
                </a:lnTo>
                <a:lnTo>
                  <a:pt x="67172" y="807950"/>
                </a:lnTo>
                <a:lnTo>
                  <a:pt x="90091" y="845891"/>
                </a:lnTo>
                <a:lnTo>
                  <a:pt x="115923" y="881738"/>
                </a:lnTo>
                <a:lnTo>
                  <a:pt x="144504" y="915326"/>
                </a:lnTo>
                <a:lnTo>
                  <a:pt x="175671" y="946493"/>
                </a:lnTo>
                <a:lnTo>
                  <a:pt x="209260" y="975073"/>
                </a:lnTo>
                <a:lnTo>
                  <a:pt x="245107" y="1000905"/>
                </a:lnTo>
                <a:lnTo>
                  <a:pt x="283048" y="1023824"/>
                </a:lnTo>
                <a:lnTo>
                  <a:pt x="322919" y="1043665"/>
                </a:lnTo>
                <a:lnTo>
                  <a:pt x="364558" y="1060267"/>
                </a:lnTo>
                <a:lnTo>
                  <a:pt x="407799" y="1073464"/>
                </a:lnTo>
                <a:lnTo>
                  <a:pt x="452479" y="1083093"/>
                </a:lnTo>
                <a:lnTo>
                  <a:pt x="498435" y="1088991"/>
                </a:lnTo>
                <a:lnTo>
                  <a:pt x="545503" y="1090993"/>
                </a:lnTo>
                <a:lnTo>
                  <a:pt x="592570" y="1088991"/>
                </a:lnTo>
                <a:lnTo>
                  <a:pt x="638526" y="1083093"/>
                </a:lnTo>
                <a:lnTo>
                  <a:pt x="683206" y="1073464"/>
                </a:lnTo>
                <a:lnTo>
                  <a:pt x="726448" y="1060267"/>
                </a:lnTo>
                <a:lnTo>
                  <a:pt x="768086" y="1043665"/>
                </a:lnTo>
                <a:lnTo>
                  <a:pt x="807957" y="1023824"/>
                </a:lnTo>
                <a:lnTo>
                  <a:pt x="845898" y="1000905"/>
                </a:lnTo>
                <a:lnTo>
                  <a:pt x="881745" y="975073"/>
                </a:lnTo>
                <a:lnTo>
                  <a:pt x="915334" y="946493"/>
                </a:lnTo>
                <a:lnTo>
                  <a:pt x="946501" y="915326"/>
                </a:lnTo>
                <a:lnTo>
                  <a:pt x="975082" y="881738"/>
                </a:lnTo>
                <a:lnTo>
                  <a:pt x="1000914" y="845891"/>
                </a:lnTo>
                <a:lnTo>
                  <a:pt x="1023834" y="807950"/>
                </a:lnTo>
                <a:lnTo>
                  <a:pt x="1043676" y="768079"/>
                </a:lnTo>
                <a:lnTo>
                  <a:pt x="1060278" y="726440"/>
                </a:lnTo>
                <a:lnTo>
                  <a:pt x="1073476" y="683198"/>
                </a:lnTo>
                <a:lnTo>
                  <a:pt x="1083105" y="638517"/>
                </a:lnTo>
                <a:lnTo>
                  <a:pt x="1089003" y="592559"/>
                </a:lnTo>
                <a:lnTo>
                  <a:pt x="1091006" y="545490"/>
                </a:lnTo>
                <a:lnTo>
                  <a:pt x="1089003" y="498422"/>
                </a:lnTo>
                <a:lnTo>
                  <a:pt x="1083105" y="452467"/>
                </a:lnTo>
                <a:lnTo>
                  <a:pt x="1073476" y="407787"/>
                </a:lnTo>
                <a:lnTo>
                  <a:pt x="1060278" y="364546"/>
                </a:lnTo>
                <a:lnTo>
                  <a:pt x="1043676" y="322909"/>
                </a:lnTo>
                <a:lnTo>
                  <a:pt x="1023834" y="283038"/>
                </a:lnTo>
                <a:lnTo>
                  <a:pt x="1000914" y="245098"/>
                </a:lnTo>
                <a:lnTo>
                  <a:pt x="975082" y="209252"/>
                </a:lnTo>
                <a:lnTo>
                  <a:pt x="946501" y="175665"/>
                </a:lnTo>
                <a:lnTo>
                  <a:pt x="915334" y="144499"/>
                </a:lnTo>
                <a:lnTo>
                  <a:pt x="881745" y="115918"/>
                </a:lnTo>
                <a:lnTo>
                  <a:pt x="845898" y="90087"/>
                </a:lnTo>
                <a:lnTo>
                  <a:pt x="807957" y="67169"/>
                </a:lnTo>
                <a:lnTo>
                  <a:pt x="768086" y="47327"/>
                </a:lnTo>
                <a:lnTo>
                  <a:pt x="726448" y="30726"/>
                </a:lnTo>
                <a:lnTo>
                  <a:pt x="683206" y="17529"/>
                </a:lnTo>
                <a:lnTo>
                  <a:pt x="638526" y="7899"/>
                </a:lnTo>
                <a:lnTo>
                  <a:pt x="592570" y="2002"/>
                </a:lnTo>
                <a:lnTo>
                  <a:pt x="5455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ctrTitle"/>
          </p:nvPr>
        </p:nvSpPr>
        <p:spPr>
          <a:xfrm>
            <a:off x="1343393" y="1425983"/>
            <a:ext cx="9220199" cy="2922371"/>
          </a:xfrm>
          <a:prstGeom prst="rect">
            <a:avLst/>
          </a:prstGeom>
        </p:spPr>
        <p:txBody>
          <a:bodyPr vert="horz" wrap="square" lIns="0" tIns="455708" rIns="0" bIns="0" rtlCol="0">
            <a:spAutoFit/>
          </a:bodyPr>
          <a:lstStyle/>
          <a:p>
            <a:pPr marL="443230" marR="5080" indent="-414020">
              <a:lnSpc>
                <a:spcPts val="9590"/>
              </a:lnSpc>
              <a:spcBef>
                <a:spcPts val="565"/>
              </a:spcBef>
            </a:pPr>
            <a:r>
              <a:rPr sz="8100" i="1" dirty="0">
                <a:latin typeface="Arial"/>
                <a:cs typeface="Arial"/>
              </a:rPr>
              <a:t>Kto czyta książki,  żyje podwójnie</a:t>
            </a:r>
            <a:r>
              <a:rPr sz="8100" i="1" spc="-1025" dirty="0">
                <a:latin typeface="Arial"/>
                <a:cs typeface="Arial"/>
              </a:rPr>
              <a:t>.</a:t>
            </a:r>
            <a:endParaRPr sz="81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99904" y="4903782"/>
            <a:ext cx="4493591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54885" algn="l"/>
              </a:tabLst>
            </a:pPr>
            <a:r>
              <a:rPr sz="5400" i="1" kern="0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Umberto	Eco</a:t>
            </a:r>
            <a:endParaRPr sz="5400" kern="0" dirty="0">
              <a:solidFill>
                <a:schemeClr val="accent6">
                  <a:lumMod val="50000"/>
                </a:schemeClr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</TotalTime>
  <Words>386</Words>
  <Application>Microsoft Office PowerPoint</Application>
  <PresentationFormat>Niestandardowy</PresentationFormat>
  <Paragraphs>93</Paragraphs>
  <Slides>21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27" baseType="lpstr">
      <vt:lpstr>Arial</vt:lpstr>
      <vt:lpstr>Calibri</vt:lpstr>
      <vt:lpstr>Times New Roman</vt:lpstr>
      <vt:lpstr>Trebuchet MS</vt:lpstr>
      <vt:lpstr>Verdana</vt:lpstr>
      <vt:lpstr>Office Theme</vt:lpstr>
      <vt:lpstr> Cytaty słynnych pisarzy</vt:lpstr>
      <vt:lpstr>Ludzie mówią, że życie to jest to,</vt:lpstr>
      <vt:lpstr>Prezentacja programu PowerPoint</vt:lpstr>
      <vt:lpstr>Prezentacja programu PowerPoint</vt:lpstr>
      <vt:lpstr>Bądź co bądź,</vt:lpstr>
      <vt:lpstr>Prezentacja programu PowerPoint</vt:lpstr>
      <vt:lpstr>Pomyśl,</vt:lpstr>
      <vt:lpstr>Jeżeli nie lubisz  czytać,</vt:lpstr>
      <vt:lpstr>Kto czyta książki,  żyje podwójnie.</vt:lpstr>
      <vt:lpstr>Prezentacja programu PowerPoint</vt:lpstr>
      <vt:lpstr>Prezentacja programu PowerPoint</vt:lpstr>
      <vt:lpstr>sen</vt:lpstr>
      <vt:lpstr>Prezentacja programu PowerPoint</vt:lpstr>
      <vt:lpstr>Aforyzmu o książce</vt:lpstr>
      <vt:lpstr>książek</vt:lpstr>
      <vt:lpstr>człowieka</vt:lpstr>
      <vt:lpstr>Książki</vt:lpstr>
      <vt:lpstr>Ja sobie</vt:lpstr>
      <vt:lpstr>nie czyta się po to,  aby je pamiętać. Książki czyta się po to,  aby je zapominać,  zapomina się je zaś po to,  by móc znów je czytać.</vt:lpstr>
      <vt:lpstr>Prezentacja programu PowerPoint</vt:lpstr>
      <vt:lpstr>Miłego  czytania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21 cytatów słynnych pisarzy</dc:title>
  <dc:creator>Mariusz</dc:creator>
  <cp:lastModifiedBy>Mariusz Bąk</cp:lastModifiedBy>
  <cp:revision>5</cp:revision>
  <dcterms:created xsi:type="dcterms:W3CDTF">2020-05-06T14:23:06Z</dcterms:created>
  <dcterms:modified xsi:type="dcterms:W3CDTF">2020-05-06T15:40:32Z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2020-05-05T00:00:00Z</vt:filetime>
  </property>
  <property fmtid="{D5CDD505-2E9C-101B-9397-08002B2CF9AE}" pid="3" name="LastSaved">
    <vt:filetime>2020-05-06T00:00:00Z</vt:filetime>
  </property>
</Properties>
</file>